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2.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7" r:id="rId2"/>
    <p:sldId id="258" r:id="rId3"/>
    <p:sldId id="256" r:id="rId4"/>
    <p:sldId id="264" r:id="rId5"/>
    <p:sldId id="263" r:id="rId6"/>
    <p:sldId id="271" r:id="rId7"/>
    <p:sldId id="270" r:id="rId8"/>
    <p:sldId id="286" r:id="rId9"/>
    <p:sldId id="289" r:id="rId10"/>
    <p:sldId id="288" r:id="rId11"/>
    <p:sldId id="290" r:id="rId12"/>
    <p:sldId id="287" r:id="rId13"/>
    <p:sldId id="262" r:id="rId14"/>
    <p:sldId id="284" r:id="rId15"/>
    <p:sldId id="261" r:id="rId16"/>
    <p:sldId id="273" r:id="rId17"/>
    <p:sldId id="269" r:id="rId18"/>
    <p:sldId id="285" r:id="rId19"/>
    <p:sldId id="280" r:id="rId20"/>
    <p:sldId id="282" r:id="rId21"/>
    <p:sldId id="265" r:id="rId22"/>
    <p:sldId id="283" r:id="rId23"/>
    <p:sldId id="281" r:id="rId24"/>
    <p:sldId id="266" r:id="rId25"/>
    <p:sldId id="272"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4" userDrawn="1">
          <p15:clr>
            <a:srgbClr val="A4A3A4"/>
          </p15:clr>
        </p15:guide>
        <p15:guide id="2" pos="380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655D"/>
    <a:srgbClr val="89928D"/>
    <a:srgbClr val="617B68"/>
    <a:srgbClr val="516E58"/>
    <a:srgbClr val="A0B98B"/>
    <a:srgbClr val="406048"/>
    <a:srgbClr val="729D8E"/>
    <a:srgbClr val="C99D89"/>
    <a:srgbClr val="5E413A"/>
    <a:srgbClr val="C5B6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showGuides="1">
      <p:cViewPr varScale="1">
        <p:scale>
          <a:sx n="106" d="100"/>
          <a:sy n="106" d="100"/>
        </p:scale>
        <p:origin x="52" y="164"/>
      </p:cViewPr>
      <p:guideLst>
        <p:guide orient="horz" pos="2124"/>
        <p:guide pos="380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Sheet1!$C$1</c:f>
              <c:strCache>
                <c:ptCount val="1"/>
                <c:pt idx="0">
                  <c:v>系列 2</c:v>
                </c:pt>
              </c:strCache>
            </c:strRef>
          </c:tx>
          <c:spPr>
            <a:solidFill>
              <a:srgbClr val="EDDACF"/>
            </a:solidFill>
            <a:ln>
              <a:noFill/>
            </a:ln>
            <a:effectLst/>
          </c:spPr>
          <c:invertIfNegative val="0"/>
          <c:cat>
            <c:strRef>
              <c:f>Sheet1!$A$2:$A$5</c:f>
              <c:strCache>
                <c:ptCount val="4"/>
                <c:pt idx="0">
                  <c:v>类别1</c:v>
                </c:pt>
                <c:pt idx="1">
                  <c:v>类别2</c:v>
                </c:pt>
                <c:pt idx="2">
                  <c:v>类别3</c:v>
                </c:pt>
                <c:pt idx="3">
                  <c:v>类别4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0-4E1C-41EA-83C2-26580BB241C3}"/>
            </c:ext>
          </c:extLst>
        </c:ser>
        <c:ser>
          <c:idx val="2"/>
          <c:order val="1"/>
          <c:tx>
            <c:strRef>
              <c:f>Sheet1!$D$1</c:f>
              <c:strCache>
                <c:ptCount val="1"/>
                <c:pt idx="0">
                  <c:v>系列 3</c:v>
                </c:pt>
              </c:strCache>
            </c:strRef>
          </c:tx>
          <c:spPr>
            <a:solidFill>
              <a:srgbClr val="BC6536"/>
            </a:solidFill>
            <a:ln>
              <a:noFill/>
            </a:ln>
            <a:effectLst/>
          </c:spPr>
          <c:invertIfNegative val="0"/>
          <c:cat>
            <c:strRef>
              <c:f>Sheet1!$A$2:$A$5</c:f>
              <c:strCache>
                <c:ptCount val="4"/>
                <c:pt idx="0">
                  <c:v>类别1</c:v>
                </c:pt>
                <c:pt idx="1">
                  <c:v>类别2</c:v>
                </c:pt>
                <c:pt idx="2">
                  <c:v>类别3</c:v>
                </c:pt>
                <c:pt idx="3">
                  <c:v>类别4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1-4E1C-41EA-83C2-26580BB241C3}"/>
            </c:ext>
          </c:extLst>
        </c:ser>
        <c:dLbls>
          <c:showLegendKey val="0"/>
          <c:showVal val="0"/>
          <c:showCatName val="0"/>
          <c:showSerName val="0"/>
          <c:showPercent val="0"/>
          <c:showBubbleSize val="0"/>
        </c:dLbls>
        <c:gapWidth val="219"/>
        <c:overlap val="-27"/>
        <c:axId val="515544273"/>
        <c:axId val="555427050"/>
      </c:barChart>
      <c:catAx>
        <c:axId val="515544273"/>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crossAx val="555427050"/>
        <c:crosses val="autoZero"/>
        <c:auto val="1"/>
        <c:lblAlgn val="ctr"/>
        <c:lblOffset val="100"/>
        <c:noMultiLvlLbl val="0"/>
      </c:catAx>
      <c:valAx>
        <c:axId val="555427050"/>
        <c:scaling>
          <c:orientation val="minMax"/>
        </c:scaling>
        <c:delete val="0"/>
        <c:axPos val="l"/>
        <c:majorGridlines>
          <c:spPr>
            <a:ln w="9525" cap="flat" cmpd="sng" algn="ctr">
              <a:solidFill>
                <a:srgbClr val="62493C">
                  <a:alpha val="9000"/>
                </a:srgb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crossAx val="515544273"/>
        <c:crosses val="autoZero"/>
        <c:crossBetween val="between"/>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5" name="矩形 4"/>
          <p:cNvSpPr/>
          <p:nvPr userDrawn="1"/>
        </p:nvSpPr>
        <p:spPr>
          <a:xfrm>
            <a:off x="0" y="0"/>
            <a:ext cx="12192000" cy="6858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 name="图片 1" descr="校徽 四川大学反白"/>
          <p:cNvPicPr>
            <a:picLocks noChangeAspect="1"/>
          </p:cNvPicPr>
          <p:nvPr userDrawn="1"/>
        </p:nvPicPr>
        <p:blipFill>
          <a:blip r:embed="rId2"/>
          <a:stretch>
            <a:fillRect/>
          </a:stretch>
        </p:blipFill>
        <p:spPr>
          <a:xfrm>
            <a:off x="0" y="43180"/>
            <a:ext cx="1815465" cy="630555"/>
          </a:xfrm>
          <a:prstGeom prst="rect">
            <a:avLst/>
          </a:prstGeom>
        </p:spPr>
      </p:pic>
      <p:grpSp>
        <p:nvGrpSpPr>
          <p:cNvPr id="3" name="组合 2"/>
          <p:cNvGrpSpPr/>
          <p:nvPr userDrawn="1"/>
        </p:nvGrpSpPr>
        <p:grpSpPr>
          <a:xfrm>
            <a:off x="9388475" y="161925"/>
            <a:ext cx="2981960" cy="603250"/>
            <a:chOff x="14545" y="255"/>
            <a:chExt cx="4696" cy="950"/>
          </a:xfrm>
        </p:grpSpPr>
        <p:sp>
          <p:nvSpPr>
            <p:cNvPr id="6" name="矩形 5"/>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5" name="矩形 4"/>
          <p:cNvSpPr/>
          <p:nvPr userDrawn="1"/>
        </p:nvSpPr>
        <p:spPr>
          <a:xfrm>
            <a:off x="0" y="0"/>
            <a:ext cx="12192000" cy="6858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 name="图片 1" descr="校徽 四川大学反白"/>
          <p:cNvPicPr>
            <a:picLocks noChangeAspect="1"/>
          </p:cNvPicPr>
          <p:nvPr userDrawn="1"/>
        </p:nvPicPr>
        <p:blipFill>
          <a:blip r:embed="rId2"/>
          <a:stretch>
            <a:fillRect/>
          </a:stretch>
        </p:blipFill>
        <p:spPr>
          <a:xfrm>
            <a:off x="0" y="43180"/>
            <a:ext cx="1815465" cy="63055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5" name="矩形 4"/>
          <p:cNvSpPr/>
          <p:nvPr userDrawn="1"/>
        </p:nvSpPr>
        <p:spPr>
          <a:xfrm>
            <a:off x="0" y="3429000"/>
            <a:ext cx="12192000" cy="3429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5" name="矩形 4"/>
          <p:cNvSpPr/>
          <p:nvPr userDrawn="1"/>
        </p:nvSpPr>
        <p:spPr>
          <a:xfrm>
            <a:off x="0" y="-635"/>
            <a:ext cx="4272280" cy="685927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
        <p:nvSpPr>
          <p:cNvPr id="5" name="矩形 4"/>
          <p:cNvSpPr/>
          <p:nvPr userDrawn="1"/>
        </p:nvSpPr>
        <p:spPr>
          <a:xfrm>
            <a:off x="7571740" y="-1270"/>
            <a:ext cx="4620260" cy="685927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5" name="矩形 4"/>
          <p:cNvSpPr/>
          <p:nvPr userDrawn="1"/>
        </p:nvSpPr>
        <p:spPr>
          <a:xfrm>
            <a:off x="0" y="0"/>
            <a:ext cx="12192000" cy="3429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grpSp>
        <p:nvGrpSpPr>
          <p:cNvPr id="3" name="组合 2"/>
          <p:cNvGrpSpPr/>
          <p:nvPr userDrawn="1"/>
        </p:nvGrpSpPr>
        <p:grpSpPr>
          <a:xfrm>
            <a:off x="0" y="0"/>
            <a:ext cx="12192000" cy="6856730"/>
            <a:chOff x="0" y="0"/>
            <a:chExt cx="19200" cy="10798"/>
          </a:xfrm>
        </p:grpSpPr>
        <p:sp>
          <p:nvSpPr>
            <p:cNvPr id="5" name="矩形 4"/>
            <p:cNvSpPr/>
            <p:nvPr userDrawn="1"/>
          </p:nvSpPr>
          <p:spPr>
            <a:xfrm>
              <a:off x="0" y="0"/>
              <a:ext cx="19200" cy="10799"/>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矩形 1"/>
            <p:cNvSpPr/>
            <p:nvPr userDrawn="1"/>
          </p:nvSpPr>
          <p:spPr>
            <a:xfrm>
              <a:off x="0" y="0"/>
              <a:ext cx="19200" cy="5399"/>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pic>
        <p:nvPicPr>
          <p:cNvPr id="4" name="图片 3" descr="校徽 四川大学反白"/>
          <p:cNvPicPr>
            <a:picLocks noChangeAspect="1"/>
          </p:cNvPicPr>
          <p:nvPr userDrawn="1"/>
        </p:nvPicPr>
        <p:blipFill>
          <a:blip r:embed="rId2"/>
          <a:stretch>
            <a:fillRect/>
          </a:stretch>
        </p:blipFill>
        <p:spPr>
          <a:xfrm>
            <a:off x="0" y="43180"/>
            <a:ext cx="1815465" cy="630555"/>
          </a:xfrm>
          <a:prstGeom prst="rect">
            <a:avLst/>
          </a:prstGeom>
        </p:spPr>
      </p:pic>
      <p:grpSp>
        <p:nvGrpSpPr>
          <p:cNvPr id="6" name="组合 5"/>
          <p:cNvGrpSpPr/>
          <p:nvPr userDrawn="1"/>
        </p:nvGrpSpPr>
        <p:grpSpPr>
          <a:xfrm>
            <a:off x="9388475" y="161925"/>
            <a:ext cx="2981960" cy="603250"/>
            <a:chOff x="14545" y="255"/>
            <a:chExt cx="4696" cy="950"/>
          </a:xfrm>
        </p:grpSpPr>
        <p:sp>
          <p:nvSpPr>
            <p:cNvPr id="7" name="矩形 6"/>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3" name="组合 2"/>
          <p:cNvGrpSpPr/>
          <p:nvPr userDrawn="1"/>
        </p:nvGrpSpPr>
        <p:grpSpPr>
          <a:xfrm>
            <a:off x="0" y="0"/>
            <a:ext cx="12192000" cy="6857365"/>
            <a:chOff x="0" y="0"/>
            <a:chExt cx="19200" cy="10799"/>
          </a:xfrm>
        </p:grpSpPr>
        <p:sp>
          <p:nvSpPr>
            <p:cNvPr id="5" name="矩形 4"/>
            <p:cNvSpPr/>
            <p:nvPr userDrawn="1"/>
          </p:nvSpPr>
          <p:spPr>
            <a:xfrm>
              <a:off x="0" y="0"/>
              <a:ext cx="19200" cy="10799"/>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矩形 1"/>
            <p:cNvSpPr/>
            <p:nvPr userDrawn="1"/>
          </p:nvSpPr>
          <p:spPr>
            <a:xfrm>
              <a:off x="0" y="5399"/>
              <a:ext cx="19200" cy="5399"/>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pic>
        <p:nvPicPr>
          <p:cNvPr id="4" name="图片 3" descr="校徽 四川大学反白"/>
          <p:cNvPicPr>
            <a:picLocks noChangeAspect="1"/>
          </p:cNvPicPr>
          <p:nvPr userDrawn="1"/>
        </p:nvPicPr>
        <p:blipFill>
          <a:blip r:embed="rId2"/>
          <a:stretch>
            <a:fillRect/>
          </a:stretch>
        </p:blipFill>
        <p:spPr>
          <a:xfrm>
            <a:off x="0" y="43180"/>
            <a:ext cx="1815465" cy="63055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custDataLst>
      <p:tags r:id="rId11"/>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3.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7.xml"/><Relationship Id="rId1" Type="http://schemas.openxmlformats.org/officeDocument/2006/relationships/tags" Target="../tags/tag16.xml"/><Relationship Id="rId5" Type="http://schemas.openxmlformats.org/officeDocument/2006/relationships/image" Target="../media/image19.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19.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1.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8" Type="http://schemas.openxmlformats.org/officeDocument/2006/relationships/tags" Target="../tags/tag29.xml"/><Relationship Id="rId13" Type="http://schemas.openxmlformats.org/officeDocument/2006/relationships/notesSlide" Target="../notesSlides/notesSlide2.xml"/><Relationship Id="rId3" Type="http://schemas.openxmlformats.org/officeDocument/2006/relationships/tags" Target="../tags/tag24.xml"/><Relationship Id="rId7" Type="http://schemas.openxmlformats.org/officeDocument/2006/relationships/tags" Target="../tags/tag28.xml"/><Relationship Id="rId12" Type="http://schemas.openxmlformats.org/officeDocument/2006/relationships/slideLayout" Target="../slideLayouts/slideLayout4.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tags" Target="../tags/tag32.xml"/><Relationship Id="rId5" Type="http://schemas.openxmlformats.org/officeDocument/2006/relationships/tags" Target="../tags/tag26.xml"/><Relationship Id="rId10" Type="http://schemas.openxmlformats.org/officeDocument/2006/relationships/tags" Target="../tags/tag31.xml"/><Relationship Id="rId4" Type="http://schemas.openxmlformats.org/officeDocument/2006/relationships/tags" Target="../tags/tag25.xml"/><Relationship Id="rId9" Type="http://schemas.openxmlformats.org/officeDocument/2006/relationships/tags" Target="../tags/tag30.xml"/><Relationship Id="rId1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20.xml.rels><?xml version="1.0" encoding="UTF-8" standalone="yes"?>
<Relationships xmlns="http://schemas.openxmlformats.org/package/2006/relationships"><Relationship Id="rId8" Type="http://schemas.openxmlformats.org/officeDocument/2006/relationships/tags" Target="../tags/tag40.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11" Type="http://schemas.openxmlformats.org/officeDocument/2006/relationships/image" Target="../media/image22.png"/><Relationship Id="rId5" Type="http://schemas.openxmlformats.org/officeDocument/2006/relationships/tags" Target="../tags/tag37.xml"/><Relationship Id="rId10" Type="http://schemas.openxmlformats.org/officeDocument/2006/relationships/slideLayout" Target="../slideLayouts/slideLayout4.xml"/><Relationship Id="rId4" Type="http://schemas.openxmlformats.org/officeDocument/2006/relationships/tags" Target="../tags/tag36.xml"/><Relationship Id="rId9" Type="http://schemas.openxmlformats.org/officeDocument/2006/relationships/tags" Target="../tags/tag41.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7.png"/><Relationship Id="rId2" Type="http://schemas.openxmlformats.org/officeDocument/2006/relationships/slideLayout" Target="../slideLayouts/slideLayout8.xml"/><Relationship Id="rId1" Type="http://schemas.openxmlformats.org/officeDocument/2006/relationships/tags" Target="../tags/tag4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tags" Target="../tags/tag46.xml"/><Relationship Id="rId7" Type="http://schemas.openxmlformats.org/officeDocument/2006/relationships/slideLayout" Target="../slideLayouts/slideLayout2.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9" Type="http://schemas.openxmlformats.org/officeDocument/2006/relationships/image" Target="../media/image23.jpe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tags" Target="../tags/tag50.xml"/><Relationship Id="rId5" Type="http://schemas.openxmlformats.org/officeDocument/2006/relationships/image" Target="../media/image31.png"/><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4.xml"/><Relationship Id="rId1" Type="http://schemas.openxmlformats.org/officeDocument/2006/relationships/tags" Target="../tags/tag51.xml"/><Relationship Id="rId5" Type="http://schemas.openxmlformats.org/officeDocument/2006/relationships/chart" Target="../charts/chart1.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492443" y="2663636"/>
            <a:ext cx="5234940" cy="3375025"/>
            <a:chOff x="2959" y="3295"/>
            <a:chExt cx="8244" cy="5315"/>
          </a:xfrm>
        </p:grpSpPr>
        <p:cxnSp>
          <p:nvCxnSpPr>
            <p:cNvPr id="31" name="直接连接符 30"/>
            <p:cNvCxnSpPr/>
            <p:nvPr/>
          </p:nvCxnSpPr>
          <p:spPr>
            <a:xfrm>
              <a:off x="3650" y="6408"/>
              <a:ext cx="6539" cy="0"/>
            </a:xfrm>
            <a:prstGeom prst="line">
              <a:avLst/>
            </a:prstGeom>
            <a:solidFill>
              <a:srgbClr val="92D050"/>
            </a:solidFill>
            <a:ln>
              <a:solidFill>
                <a:srgbClr val="406048"/>
              </a:solidFill>
            </a:ln>
          </p:spPr>
          <p:style>
            <a:lnRef idx="2">
              <a:schemeClr val="accent4"/>
            </a:lnRef>
            <a:fillRef idx="0">
              <a:schemeClr val="accent4"/>
            </a:fillRef>
            <a:effectRef idx="1">
              <a:schemeClr val="accent4"/>
            </a:effectRef>
            <a:fontRef idx="minor">
              <a:schemeClr val="tx1"/>
            </a:fontRef>
          </p:style>
        </p:cxnSp>
        <p:sp>
          <p:nvSpPr>
            <p:cNvPr id="25" name="文本框 24"/>
            <p:cNvSpPr txBox="1"/>
            <p:nvPr/>
          </p:nvSpPr>
          <p:spPr>
            <a:xfrm>
              <a:off x="2959" y="3295"/>
              <a:ext cx="8244" cy="1309"/>
            </a:xfrm>
            <a:prstGeom prst="rect">
              <a:avLst/>
            </a:prstGeom>
            <a:noFill/>
            <a:extLst>
              <a:ext uri="{909E8E84-426E-40DD-AFC4-6F175D3DCCD1}">
                <a14:hiddenFill xmlns:a14="http://schemas.microsoft.com/office/drawing/2010/main">
                  <a:solidFill>
                    <a:srgbClr val="92D050"/>
                  </a:solidFill>
                </a14:hiddenFill>
              </a:ext>
            </a:extLst>
          </p:spPr>
          <p:txBody>
            <a:bodyPr vert="horz" wrap="square" rtlCol="0">
              <a:spAutoFit/>
            </a:bodyPr>
            <a:lstStyle>
              <a:defPPr>
                <a:defRPr lang="zh-CN"/>
              </a:defPPr>
              <a:lvl1pPr>
                <a:defRPr sz="6600">
                  <a:solidFill>
                    <a:srgbClr val="99CC00"/>
                  </a:solidFill>
                  <a:latin typeface="+mj-ea"/>
                  <a:ea typeface="+mj-ea"/>
                </a:defRPr>
              </a:lvl1pPr>
            </a:lstStyle>
            <a:p>
              <a:r>
                <a:rPr lang="zh-CN" altLang="en-US" sz="4800" dirty="0">
                  <a:solidFill>
                    <a:schemeClr val="bg1"/>
                  </a:solidFill>
                  <a:latin typeface="方正小标宋简体" panose="02000000000000000000" charset="-122"/>
                  <a:ea typeface="方正小标宋简体" panose="02000000000000000000" charset="-122"/>
                  <a:cs typeface="方正小标宋简体" panose="02000000000000000000" charset="-122"/>
                </a:rPr>
                <a:t>房价影响因素探究</a:t>
              </a:r>
            </a:p>
          </p:txBody>
        </p:sp>
        <p:sp>
          <p:nvSpPr>
            <p:cNvPr id="26" name="文本框 25"/>
            <p:cNvSpPr txBox="1"/>
            <p:nvPr/>
          </p:nvSpPr>
          <p:spPr>
            <a:xfrm>
              <a:off x="3571" y="6823"/>
              <a:ext cx="6779" cy="1787"/>
            </a:xfrm>
            <a:prstGeom prst="rect">
              <a:avLst/>
            </a:prstGeom>
            <a:noFill/>
          </p:spPr>
          <p:txBody>
            <a:bodyPr wrap="square">
              <a:spAutoFit/>
            </a:bodyPr>
            <a:lstStyle/>
            <a:p>
              <a:pPr>
                <a:lnSpc>
                  <a:spcPct val="150000"/>
                </a:lnSpc>
              </a:pPr>
              <a:r>
                <a:rPr lang="zh-CN" altLang="en-US" sz="2400" dirty="0">
                  <a:solidFill>
                    <a:schemeClr val="bg1"/>
                  </a:solidFill>
                  <a:latin typeface="+mj-ea"/>
                  <a:ea typeface="+mj-ea"/>
                  <a:cs typeface="+mj-ea"/>
                </a:rPr>
                <a:t>汇报小组</a:t>
              </a:r>
              <a:r>
                <a:rPr lang="en-US" altLang="zh-CN" sz="2400" dirty="0">
                  <a:solidFill>
                    <a:schemeClr val="bg1"/>
                  </a:solidFill>
                  <a:latin typeface="+mj-ea"/>
                  <a:ea typeface="+mj-ea"/>
                  <a:cs typeface="+mj-ea"/>
                </a:rPr>
                <a:t>: 3-2</a:t>
              </a:r>
              <a:r>
                <a:rPr lang="zh-CN" altLang="en-US" sz="2400" dirty="0">
                  <a:solidFill>
                    <a:schemeClr val="bg1"/>
                  </a:solidFill>
                  <a:latin typeface="+mj-ea"/>
                  <a:ea typeface="+mj-ea"/>
                  <a:cs typeface="+mj-ea"/>
                </a:rPr>
                <a:t>组</a:t>
              </a:r>
            </a:p>
            <a:p>
              <a:pPr>
                <a:lnSpc>
                  <a:spcPct val="150000"/>
                </a:lnSpc>
              </a:pPr>
              <a:r>
                <a:rPr lang="zh-CN" altLang="en-US" sz="2400" dirty="0">
                  <a:solidFill>
                    <a:schemeClr val="bg1"/>
                  </a:solidFill>
                  <a:latin typeface="+mj-ea"/>
                  <a:ea typeface="+mj-ea"/>
                  <a:cs typeface="+mj-ea"/>
                </a:rPr>
                <a:t>汇报时间：</a:t>
              </a:r>
              <a:r>
                <a:rPr lang="en-US" altLang="zh-CN" sz="2400" dirty="0">
                  <a:solidFill>
                    <a:schemeClr val="bg1"/>
                  </a:solidFill>
                  <a:latin typeface="+mj-ea"/>
                  <a:ea typeface="+mj-ea"/>
                  <a:cs typeface="+mj-ea"/>
                </a:rPr>
                <a:t>2024</a:t>
              </a:r>
              <a:r>
                <a:rPr lang="zh-CN" altLang="en-US" sz="2400" dirty="0">
                  <a:solidFill>
                    <a:schemeClr val="bg1"/>
                  </a:solidFill>
                  <a:latin typeface="+mj-ea"/>
                  <a:ea typeface="+mj-ea"/>
                  <a:cs typeface="+mj-ea"/>
                </a:rPr>
                <a:t>年</a:t>
              </a:r>
              <a:r>
                <a:rPr lang="en-US" altLang="zh-CN" sz="2400" dirty="0">
                  <a:solidFill>
                    <a:schemeClr val="bg1"/>
                  </a:solidFill>
                  <a:latin typeface="+mj-ea"/>
                  <a:ea typeface="+mj-ea"/>
                  <a:cs typeface="+mj-ea"/>
                </a:rPr>
                <a:t>12</a:t>
              </a:r>
              <a:r>
                <a:rPr lang="zh-CN" altLang="en-US" sz="2400" dirty="0">
                  <a:solidFill>
                    <a:schemeClr val="bg1"/>
                  </a:solidFill>
                  <a:latin typeface="+mj-ea"/>
                  <a:ea typeface="+mj-ea"/>
                  <a:cs typeface="+mj-ea"/>
                </a:rPr>
                <a:t>月</a:t>
              </a:r>
              <a:r>
                <a:rPr lang="en-US" altLang="zh-CN" sz="2400" dirty="0">
                  <a:solidFill>
                    <a:schemeClr val="bg1"/>
                  </a:solidFill>
                  <a:latin typeface="+mj-ea"/>
                  <a:ea typeface="+mj-ea"/>
                  <a:cs typeface="+mj-ea"/>
                </a:rPr>
                <a:t>17</a:t>
              </a:r>
              <a:r>
                <a:rPr lang="zh-CN" altLang="en-US" sz="2400" dirty="0">
                  <a:solidFill>
                    <a:schemeClr val="bg1"/>
                  </a:solidFill>
                  <a:latin typeface="+mj-ea"/>
                  <a:ea typeface="+mj-ea"/>
                  <a:cs typeface="+mj-ea"/>
                </a:rPr>
                <a:t>日</a:t>
              </a:r>
            </a:p>
          </p:txBody>
        </p:sp>
        <p:sp>
          <p:nvSpPr>
            <p:cNvPr id="27" name="文本框 26"/>
            <p:cNvSpPr txBox="1"/>
            <p:nvPr/>
          </p:nvSpPr>
          <p:spPr>
            <a:xfrm>
              <a:off x="3650" y="5583"/>
              <a:ext cx="3771" cy="410"/>
            </a:xfrm>
            <a:prstGeom prst="rect">
              <a:avLst/>
            </a:prstGeom>
            <a:solidFill>
              <a:srgbClr val="406048"/>
            </a:solidFill>
          </p:spPr>
          <p:txBody>
            <a:bodyPr wrap="square">
              <a:spAutoFit/>
            </a:bodyPr>
            <a:lstStyle/>
            <a:p>
              <a:endParaRPr lang="zh-CN" altLang="en-US" sz="1100" dirty="0">
                <a:solidFill>
                  <a:schemeClr val="bg1"/>
                </a:solidFill>
                <a:ea typeface="+mj-ea"/>
              </a:endParaRPr>
            </a:p>
          </p:txBody>
        </p:sp>
      </p:grpSp>
      <p:sp>
        <p:nvSpPr>
          <p:cNvPr id="22" name="矩形 21"/>
          <p:cNvSpPr/>
          <p:nvPr/>
        </p:nvSpPr>
        <p:spPr>
          <a:xfrm>
            <a:off x="756285" y="765810"/>
            <a:ext cx="7538720" cy="7620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a:off x="762000" y="6379845"/>
            <a:ext cx="7538720" cy="7620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4" name="组合 33"/>
          <p:cNvGrpSpPr/>
          <p:nvPr/>
        </p:nvGrpSpPr>
        <p:grpSpPr>
          <a:xfrm>
            <a:off x="4935855" y="712470"/>
            <a:ext cx="7647305" cy="6052185"/>
            <a:chOff x="7773" y="1122"/>
            <a:chExt cx="12043" cy="9531"/>
          </a:xfrm>
        </p:grpSpPr>
        <p:sp>
          <p:nvSpPr>
            <p:cNvPr id="51" name="矩形 50"/>
            <p:cNvSpPr/>
            <p:nvPr/>
          </p:nvSpPr>
          <p:spPr>
            <a:xfrm>
              <a:off x="9306" y="1201"/>
              <a:ext cx="9136" cy="896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2" name="矩形 31"/>
            <p:cNvSpPr/>
            <p:nvPr/>
          </p:nvSpPr>
          <p:spPr>
            <a:xfrm>
              <a:off x="11546" y="7246"/>
              <a:ext cx="2865" cy="1323"/>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 name="组合 2"/>
            <p:cNvGrpSpPr/>
            <p:nvPr/>
          </p:nvGrpSpPr>
          <p:grpSpPr>
            <a:xfrm>
              <a:off x="7773" y="1440"/>
              <a:ext cx="4034" cy="1789"/>
              <a:chOff x="1124262" y="-3030511"/>
              <a:chExt cx="3267855" cy="1449049"/>
            </a:xfrm>
            <a:solidFill>
              <a:srgbClr val="FDFAFA"/>
            </a:solidFill>
          </p:grpSpPr>
          <p:sp>
            <p:nvSpPr>
              <p:cNvPr id="4"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p:cNvGrpSpPr/>
            <p:nvPr/>
          </p:nvGrpSpPr>
          <p:grpSpPr>
            <a:xfrm>
              <a:off x="10377" y="7301"/>
              <a:ext cx="4034" cy="3352"/>
              <a:chOff x="1124262" y="-3030511"/>
              <a:chExt cx="3267855" cy="2715718"/>
            </a:xfrm>
            <a:solidFill>
              <a:schemeClr val="bg2">
                <a:alpha val="23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pic>
          <p:nvPicPr>
            <p:cNvPr id="30" name="图片 29" descr="%OS4$8{%6`E1O}6RI}4LC]B"/>
            <p:cNvPicPr>
              <a:picLocks noChangeAspect="1"/>
            </p:cNvPicPr>
            <p:nvPr/>
          </p:nvPicPr>
          <p:blipFill>
            <a:blip r:embed="rId3"/>
            <a:srcRect b="29161"/>
            <a:stretch>
              <a:fillRect/>
            </a:stretch>
          </p:blipFill>
          <p:spPr>
            <a:xfrm flipH="1">
              <a:off x="7818" y="1122"/>
              <a:ext cx="11999" cy="9039"/>
            </a:xfrm>
            <a:prstGeom prst="rect">
              <a:avLst/>
            </a:prstGeom>
          </p:spPr>
        </p:pic>
        <p:pic>
          <p:nvPicPr>
            <p:cNvPr id="12" name="图片 11" descr="E~]06$WICS72A$A@UIEH5X2"/>
            <p:cNvPicPr>
              <a:picLocks noChangeAspect="1"/>
            </p:cNvPicPr>
            <p:nvPr/>
          </p:nvPicPr>
          <p:blipFill>
            <a:blip r:embed="rId4"/>
            <a:srcRect l="25337" r="13465" b="14463"/>
            <a:stretch>
              <a:fillRect/>
            </a:stretch>
          </p:blipFill>
          <p:spPr>
            <a:xfrm>
              <a:off x="11184" y="1199"/>
              <a:ext cx="7258" cy="7665"/>
            </a:xfrm>
            <a:prstGeom prst="rect">
              <a:avLst/>
            </a:prstGeom>
          </p:spPr>
        </p:pic>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99A554-3578-539A-CFFC-6B589E516202}"/>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C10F8ECF-25CD-7157-6267-14A64AD4C4A2}"/>
              </a:ext>
            </a:extLst>
          </p:cNvPr>
          <p:cNvSpPr/>
          <p:nvPr/>
        </p:nvSpPr>
        <p:spPr>
          <a:xfrm>
            <a:off x="364550" y="3982145"/>
            <a:ext cx="3865913" cy="1857753"/>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总人口：</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数据来源：国家统计局</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a:t>
            </a:r>
            <a:r>
              <a:rPr lang="zh-CN" altLang="en-US" spc="50" dirty="0">
                <a:solidFill>
                  <a:schemeClr val="bg1"/>
                </a:solidFill>
                <a:latin typeface="+mn-ea"/>
                <a:sym typeface="+mn-ea"/>
              </a:rPr>
              <a:t>百万人</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统计频率：年，年终</a:t>
            </a:r>
            <a:r>
              <a:rPr lang="en-US" altLang="zh-CN" spc="50" dirty="0">
                <a:solidFill>
                  <a:schemeClr val="bg1"/>
                </a:solidFill>
                <a:uFillTx/>
                <a:latin typeface="+mn-ea"/>
                <a:sym typeface="+mn-ea"/>
              </a:rPr>
              <a:t>12</a:t>
            </a:r>
            <a:r>
              <a:rPr lang="zh-CN" altLang="en-US" spc="50" dirty="0">
                <a:solidFill>
                  <a:schemeClr val="bg1"/>
                </a:solidFill>
                <a:uFillTx/>
                <a:latin typeface="+mn-ea"/>
                <a:sym typeface="+mn-ea"/>
              </a:rPr>
              <a:t>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latin typeface="+mn-ea"/>
                <a:sym typeface="+mn-ea"/>
              </a:rPr>
              <a:t>1949</a:t>
            </a:r>
            <a:r>
              <a:rPr lang="en-US" altLang="zh-CN" spc="50" dirty="0">
                <a:solidFill>
                  <a:schemeClr val="bg1"/>
                </a:solidFill>
                <a:uFillTx/>
                <a:latin typeface="+mn-ea"/>
                <a:sym typeface="+mn-ea"/>
              </a:rPr>
              <a:t> – 2023</a:t>
            </a:r>
            <a:endParaRPr lang="zh-CN" altLang="en-US" spc="50" dirty="0">
              <a:solidFill>
                <a:schemeClr val="bg1"/>
              </a:solidFill>
              <a:uFillTx/>
              <a:latin typeface="+mn-ea"/>
              <a:sym typeface="+mn-ea"/>
            </a:endParaRPr>
          </a:p>
        </p:txBody>
      </p:sp>
      <p:cxnSp>
        <p:nvCxnSpPr>
          <p:cNvPr id="20" name="直接连接符 19">
            <a:extLst>
              <a:ext uri="{FF2B5EF4-FFF2-40B4-BE49-F238E27FC236}">
                <a16:creationId xmlns:a16="http://schemas.microsoft.com/office/drawing/2014/main" id="{30A94CA5-F939-EDE5-103D-BF46E25C8668}"/>
              </a:ext>
            </a:extLst>
          </p:cNvPr>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a:extLst>
              <a:ext uri="{FF2B5EF4-FFF2-40B4-BE49-F238E27FC236}">
                <a16:creationId xmlns:a16="http://schemas.microsoft.com/office/drawing/2014/main" id="{D4E58A6D-37B6-3C16-751B-56D9C7687EC9}"/>
              </a:ext>
            </a:extLst>
          </p:cNvPr>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a:extLst>
              <a:ext uri="{FF2B5EF4-FFF2-40B4-BE49-F238E27FC236}">
                <a16:creationId xmlns:a16="http://schemas.microsoft.com/office/drawing/2014/main" id="{689078FF-0EAA-BBBF-AA51-787B33CD172B}"/>
              </a:ext>
            </a:extLst>
          </p:cNvPr>
          <p:cNvGrpSpPr/>
          <p:nvPr/>
        </p:nvGrpSpPr>
        <p:grpSpPr>
          <a:xfrm>
            <a:off x="9388475" y="161925"/>
            <a:ext cx="2981960" cy="603250"/>
            <a:chOff x="14545" y="255"/>
            <a:chExt cx="4696" cy="950"/>
          </a:xfrm>
        </p:grpSpPr>
        <p:sp>
          <p:nvSpPr>
            <p:cNvPr id="8" name="矩形 7">
              <a:extLst>
                <a:ext uri="{FF2B5EF4-FFF2-40B4-BE49-F238E27FC236}">
                  <a16:creationId xmlns:a16="http://schemas.microsoft.com/office/drawing/2014/main" id="{88442493-66D8-C038-1874-120746FFE792}"/>
                </a:ext>
              </a:extLst>
            </p:cNvPr>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55C8114D-28D4-9495-43EA-384E95DDCBF0}"/>
                </a:ext>
              </a:extLst>
            </p:cNvPr>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需求</a:t>
              </a:r>
            </a:p>
          </p:txBody>
        </p:sp>
      </p:grpSp>
      <p:sp>
        <p:nvSpPr>
          <p:cNvPr id="25" name="文本框 24">
            <a:extLst>
              <a:ext uri="{FF2B5EF4-FFF2-40B4-BE49-F238E27FC236}">
                <a16:creationId xmlns:a16="http://schemas.microsoft.com/office/drawing/2014/main" id="{A8C724E5-F7A1-0CB9-4F77-6DB518255AF2}"/>
              </a:ext>
            </a:extLst>
          </p:cNvPr>
          <p:cNvSpPr txBox="1"/>
          <p:nvPr/>
        </p:nvSpPr>
        <p:spPr>
          <a:xfrm>
            <a:off x="107315" y="2431475"/>
            <a:ext cx="8095013" cy="58477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3200" dirty="0">
                <a:solidFill>
                  <a:schemeClr val="bg1"/>
                </a:solidFill>
                <a:latin typeface="方正小标宋简体" panose="02000000000000000000" charset="-122"/>
                <a:ea typeface="方正小标宋简体" panose="02000000000000000000" charset="-122"/>
              </a:rPr>
              <a:t>城镇人口 </a:t>
            </a:r>
            <a:r>
              <a:rPr lang="en-US" altLang="zh-CN" sz="3200" dirty="0">
                <a:solidFill>
                  <a:schemeClr val="bg1"/>
                </a:solidFill>
                <a:latin typeface="方正小标宋简体" panose="02000000000000000000" charset="-122"/>
                <a:ea typeface="方正小标宋简体" panose="02000000000000000000" charset="-122"/>
              </a:rPr>
              <a:t>= </a:t>
            </a:r>
            <a:r>
              <a:rPr lang="zh-CN" altLang="en-US" sz="3200" dirty="0">
                <a:solidFill>
                  <a:schemeClr val="bg1"/>
                </a:solidFill>
                <a:latin typeface="方正小标宋简体" panose="02000000000000000000" charset="-122"/>
                <a:ea typeface="方正小标宋简体" panose="02000000000000000000" charset="-122"/>
              </a:rPr>
              <a:t>总人口 </a:t>
            </a:r>
            <a:r>
              <a:rPr lang="en-US" altLang="zh-CN" sz="3200" dirty="0">
                <a:solidFill>
                  <a:schemeClr val="bg1"/>
                </a:solidFill>
                <a:latin typeface="方正小标宋简体" panose="02000000000000000000" charset="-122"/>
                <a:ea typeface="方正小标宋简体" panose="02000000000000000000" charset="-122"/>
              </a:rPr>
              <a:t>* </a:t>
            </a:r>
            <a:r>
              <a:rPr lang="zh-CN" altLang="en-US" sz="3200" dirty="0">
                <a:solidFill>
                  <a:schemeClr val="bg1"/>
                </a:solidFill>
                <a:latin typeface="方正小标宋简体" panose="02000000000000000000" charset="-122"/>
                <a:ea typeface="方正小标宋简体" panose="02000000000000000000" charset="-122"/>
              </a:rPr>
              <a:t>人口城镇化率</a:t>
            </a:r>
          </a:p>
        </p:txBody>
      </p:sp>
      <p:sp>
        <p:nvSpPr>
          <p:cNvPr id="4" name="矩形 3">
            <a:extLst>
              <a:ext uri="{FF2B5EF4-FFF2-40B4-BE49-F238E27FC236}">
                <a16:creationId xmlns:a16="http://schemas.microsoft.com/office/drawing/2014/main" id="{D9F11BB1-B735-09D1-0148-EAE9B49DB145}"/>
              </a:ext>
            </a:extLst>
          </p:cNvPr>
          <p:cNvSpPr/>
          <p:nvPr/>
        </p:nvSpPr>
        <p:spPr>
          <a:xfrm>
            <a:off x="4786804" y="3982145"/>
            <a:ext cx="3865913" cy="1857753"/>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人口城镇化率：</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数据来源：国家统计局</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a:t>
            </a:r>
            <a:r>
              <a:rPr lang="en-US" altLang="zh-CN" spc="50" dirty="0">
                <a:solidFill>
                  <a:schemeClr val="bg1"/>
                </a:solidFill>
                <a:latin typeface="+mn-ea"/>
                <a:sym typeface="+mn-ea"/>
              </a:rPr>
              <a:t>%</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统计频率：年，年终</a:t>
            </a:r>
            <a:r>
              <a:rPr lang="en-US" altLang="zh-CN" spc="50" dirty="0">
                <a:solidFill>
                  <a:schemeClr val="bg1"/>
                </a:solidFill>
                <a:uFillTx/>
                <a:latin typeface="+mn-ea"/>
                <a:sym typeface="+mn-ea"/>
              </a:rPr>
              <a:t>12</a:t>
            </a:r>
            <a:r>
              <a:rPr lang="zh-CN" altLang="en-US" spc="50" dirty="0">
                <a:solidFill>
                  <a:schemeClr val="bg1"/>
                </a:solidFill>
                <a:uFillTx/>
                <a:latin typeface="+mn-ea"/>
                <a:sym typeface="+mn-ea"/>
              </a:rPr>
              <a:t>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uFillTx/>
                <a:latin typeface="+mn-ea"/>
                <a:sym typeface="+mn-ea"/>
              </a:rPr>
              <a:t>1982 – 2023</a:t>
            </a:r>
            <a:endParaRPr lang="zh-CN" altLang="en-US" spc="50" dirty="0">
              <a:solidFill>
                <a:schemeClr val="bg1"/>
              </a:solidFill>
              <a:uFillTx/>
              <a:latin typeface="+mn-ea"/>
              <a:sym typeface="+mn-ea"/>
            </a:endParaRPr>
          </a:p>
        </p:txBody>
      </p:sp>
    </p:spTree>
    <p:custDataLst>
      <p:tags r:id="rId1"/>
    </p:custDataLst>
    <p:extLst>
      <p:ext uri="{BB962C8B-B14F-4D97-AF65-F5344CB8AC3E}">
        <p14:creationId xmlns:p14="http://schemas.microsoft.com/office/powerpoint/2010/main" val="2463812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403331-8E44-BBBF-A8A3-A7AD6B7FFC7B}"/>
            </a:ext>
          </a:extLst>
        </p:cNvPr>
        <p:cNvGrpSpPr/>
        <p:nvPr/>
      </p:nvGrpSpPr>
      <p:grpSpPr>
        <a:xfrm>
          <a:off x="0" y="0"/>
          <a:ext cx="0" cy="0"/>
          <a:chOff x="0" y="0"/>
          <a:chExt cx="0" cy="0"/>
        </a:xfrm>
      </p:grpSpPr>
      <p:cxnSp>
        <p:nvCxnSpPr>
          <p:cNvPr id="20" name="直接连接符 19">
            <a:extLst>
              <a:ext uri="{FF2B5EF4-FFF2-40B4-BE49-F238E27FC236}">
                <a16:creationId xmlns:a16="http://schemas.microsoft.com/office/drawing/2014/main" id="{750FBAB9-3E65-FEB5-10BB-5ECD0B0642B5}"/>
              </a:ext>
            </a:extLst>
          </p:cNvPr>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a:extLst>
              <a:ext uri="{FF2B5EF4-FFF2-40B4-BE49-F238E27FC236}">
                <a16:creationId xmlns:a16="http://schemas.microsoft.com/office/drawing/2014/main" id="{3457FE84-40E0-1BCC-B01F-A954C790DF77}"/>
              </a:ext>
            </a:extLst>
          </p:cNvPr>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a:extLst>
              <a:ext uri="{FF2B5EF4-FFF2-40B4-BE49-F238E27FC236}">
                <a16:creationId xmlns:a16="http://schemas.microsoft.com/office/drawing/2014/main" id="{0E538244-650B-91E9-2A13-0CD2B26250FE}"/>
              </a:ext>
            </a:extLst>
          </p:cNvPr>
          <p:cNvGrpSpPr/>
          <p:nvPr/>
        </p:nvGrpSpPr>
        <p:grpSpPr>
          <a:xfrm>
            <a:off x="9388475" y="161925"/>
            <a:ext cx="2981960" cy="603250"/>
            <a:chOff x="14545" y="255"/>
            <a:chExt cx="4696" cy="950"/>
          </a:xfrm>
        </p:grpSpPr>
        <p:sp>
          <p:nvSpPr>
            <p:cNvPr id="8" name="矩形 7">
              <a:extLst>
                <a:ext uri="{FF2B5EF4-FFF2-40B4-BE49-F238E27FC236}">
                  <a16:creationId xmlns:a16="http://schemas.microsoft.com/office/drawing/2014/main" id="{8D7EA8DE-41D6-BC0E-2A91-55329CB87813}"/>
                </a:ext>
              </a:extLst>
            </p:cNvPr>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ED34F378-5EFC-940A-177D-9066C33879F0}"/>
                </a:ext>
              </a:extLst>
            </p:cNvPr>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需求</a:t>
              </a:r>
            </a:p>
          </p:txBody>
        </p:sp>
      </p:grpSp>
      <p:sp>
        <p:nvSpPr>
          <p:cNvPr id="25" name="文本框 24">
            <a:extLst>
              <a:ext uri="{FF2B5EF4-FFF2-40B4-BE49-F238E27FC236}">
                <a16:creationId xmlns:a16="http://schemas.microsoft.com/office/drawing/2014/main" id="{28661B8D-A839-D8CF-1A1D-886A2C7EAF99}"/>
              </a:ext>
            </a:extLst>
          </p:cNvPr>
          <p:cNvSpPr txBox="1"/>
          <p:nvPr/>
        </p:nvSpPr>
        <p:spPr>
          <a:xfrm>
            <a:off x="107315" y="2431475"/>
            <a:ext cx="8095013" cy="58477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3200" dirty="0">
                <a:solidFill>
                  <a:schemeClr val="bg1"/>
                </a:solidFill>
                <a:latin typeface="方正小标宋简体" panose="02000000000000000000" charset="-122"/>
                <a:ea typeface="方正小标宋简体" panose="02000000000000000000" charset="-122"/>
              </a:rPr>
              <a:t>城镇人口 </a:t>
            </a:r>
            <a:r>
              <a:rPr lang="en-US" altLang="zh-CN" sz="3200" dirty="0">
                <a:solidFill>
                  <a:schemeClr val="bg1"/>
                </a:solidFill>
                <a:latin typeface="方正小标宋简体" panose="02000000000000000000" charset="-122"/>
                <a:ea typeface="方正小标宋简体" panose="02000000000000000000" charset="-122"/>
              </a:rPr>
              <a:t>= </a:t>
            </a:r>
            <a:r>
              <a:rPr lang="zh-CN" altLang="en-US" sz="3200" dirty="0">
                <a:solidFill>
                  <a:schemeClr val="bg1"/>
                </a:solidFill>
                <a:latin typeface="方正小标宋简体" panose="02000000000000000000" charset="-122"/>
                <a:ea typeface="方正小标宋简体" panose="02000000000000000000" charset="-122"/>
              </a:rPr>
              <a:t>总人口 </a:t>
            </a:r>
            <a:r>
              <a:rPr lang="en-US" altLang="zh-CN" sz="3200" dirty="0">
                <a:solidFill>
                  <a:schemeClr val="bg1"/>
                </a:solidFill>
                <a:latin typeface="方正小标宋简体" panose="02000000000000000000" charset="-122"/>
                <a:ea typeface="方正小标宋简体" panose="02000000000000000000" charset="-122"/>
              </a:rPr>
              <a:t>* </a:t>
            </a:r>
            <a:r>
              <a:rPr lang="zh-CN" altLang="en-US" sz="3200" dirty="0">
                <a:solidFill>
                  <a:schemeClr val="bg1"/>
                </a:solidFill>
                <a:latin typeface="方正小标宋简体" panose="02000000000000000000" charset="-122"/>
                <a:ea typeface="方正小标宋简体" panose="02000000000000000000" charset="-122"/>
              </a:rPr>
              <a:t>人口城镇化率</a:t>
            </a:r>
          </a:p>
        </p:txBody>
      </p:sp>
      <p:pic>
        <p:nvPicPr>
          <p:cNvPr id="3" name="图片 2">
            <a:extLst>
              <a:ext uri="{FF2B5EF4-FFF2-40B4-BE49-F238E27FC236}">
                <a16:creationId xmlns:a16="http://schemas.microsoft.com/office/drawing/2014/main" id="{D6BB4C61-1403-0EC0-810D-5F567E764B24}"/>
              </a:ext>
            </a:extLst>
          </p:cNvPr>
          <p:cNvPicPr>
            <a:picLocks noChangeAspect="1"/>
          </p:cNvPicPr>
          <p:nvPr/>
        </p:nvPicPr>
        <p:blipFill>
          <a:blip r:embed="rId4"/>
          <a:stretch>
            <a:fillRect/>
          </a:stretch>
        </p:blipFill>
        <p:spPr>
          <a:xfrm>
            <a:off x="414521" y="3314958"/>
            <a:ext cx="5399672" cy="3461328"/>
          </a:xfrm>
          <a:prstGeom prst="rect">
            <a:avLst/>
          </a:prstGeom>
        </p:spPr>
      </p:pic>
      <p:pic>
        <p:nvPicPr>
          <p:cNvPr id="5" name="图片 4">
            <a:extLst>
              <a:ext uri="{FF2B5EF4-FFF2-40B4-BE49-F238E27FC236}">
                <a16:creationId xmlns:a16="http://schemas.microsoft.com/office/drawing/2014/main" id="{92EBFE20-668A-5AD2-2BF2-CBA740E071DF}"/>
              </a:ext>
            </a:extLst>
          </p:cNvPr>
          <p:cNvPicPr>
            <a:picLocks noChangeAspect="1"/>
          </p:cNvPicPr>
          <p:nvPr/>
        </p:nvPicPr>
        <p:blipFill>
          <a:blip r:embed="rId5"/>
          <a:stretch>
            <a:fillRect/>
          </a:stretch>
        </p:blipFill>
        <p:spPr>
          <a:xfrm>
            <a:off x="6377809" y="3314958"/>
            <a:ext cx="5286107" cy="3452920"/>
          </a:xfrm>
          <a:prstGeom prst="rect">
            <a:avLst/>
          </a:prstGeom>
        </p:spPr>
      </p:pic>
    </p:spTree>
    <p:custDataLst>
      <p:tags r:id="rId1"/>
    </p:custDataLst>
    <p:extLst>
      <p:ext uri="{BB962C8B-B14F-4D97-AF65-F5344CB8AC3E}">
        <p14:creationId xmlns:p14="http://schemas.microsoft.com/office/powerpoint/2010/main" val="3299323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D43F5-DFCC-EFA4-6C53-1739C8A14DB6}"/>
            </a:ext>
          </a:extLst>
        </p:cNvPr>
        <p:cNvGrpSpPr/>
        <p:nvPr/>
      </p:nvGrpSpPr>
      <p:grpSpPr>
        <a:xfrm>
          <a:off x="0" y="0"/>
          <a:ext cx="0" cy="0"/>
          <a:chOff x="0" y="0"/>
          <a:chExt cx="0" cy="0"/>
        </a:xfrm>
      </p:grpSpPr>
      <p:sp>
        <p:nvSpPr>
          <p:cNvPr id="25" name="文本框 24">
            <a:extLst>
              <a:ext uri="{FF2B5EF4-FFF2-40B4-BE49-F238E27FC236}">
                <a16:creationId xmlns:a16="http://schemas.microsoft.com/office/drawing/2014/main" id="{50191C18-4293-D4BA-25AD-6DB60FFC1830}"/>
              </a:ext>
            </a:extLst>
          </p:cNvPr>
          <p:cNvSpPr txBox="1"/>
          <p:nvPr/>
        </p:nvSpPr>
        <p:spPr>
          <a:xfrm>
            <a:off x="465455" y="2141855"/>
            <a:ext cx="4948756" cy="707886"/>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4000" dirty="0">
                <a:solidFill>
                  <a:schemeClr val="bg1"/>
                </a:solidFill>
                <a:latin typeface="方正小标宋简体" panose="02000000000000000000" charset="-122"/>
                <a:ea typeface="方正小标宋简体" panose="02000000000000000000" charset="-122"/>
              </a:rPr>
              <a:t>房产税</a:t>
            </a:r>
          </a:p>
        </p:txBody>
      </p:sp>
      <p:sp>
        <p:nvSpPr>
          <p:cNvPr id="9" name="矩形 8">
            <a:extLst>
              <a:ext uri="{FF2B5EF4-FFF2-40B4-BE49-F238E27FC236}">
                <a16:creationId xmlns:a16="http://schemas.microsoft.com/office/drawing/2014/main" id="{F36994C6-F60A-E723-56F9-506D3CA2C05B}"/>
              </a:ext>
            </a:extLst>
          </p:cNvPr>
          <p:cNvSpPr/>
          <p:nvPr/>
        </p:nvSpPr>
        <p:spPr>
          <a:xfrm>
            <a:off x="465454" y="3583305"/>
            <a:ext cx="3865913" cy="1497654"/>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数据来源：</a:t>
            </a:r>
            <a:r>
              <a:rPr lang="zh-CN" altLang="en-US" spc="50" dirty="0">
                <a:solidFill>
                  <a:schemeClr val="bg1"/>
                </a:solidFill>
                <a:latin typeface="+mn-ea"/>
                <a:sym typeface="+mn-ea"/>
              </a:rPr>
              <a:t>财政部</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单位：十亿人民币</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统计频率：年，年终</a:t>
            </a:r>
            <a:r>
              <a:rPr lang="en-US" altLang="zh-CN" spc="50" dirty="0">
                <a:solidFill>
                  <a:schemeClr val="bg1"/>
                </a:solidFill>
                <a:uFillTx/>
                <a:latin typeface="+mn-ea"/>
                <a:sym typeface="+mn-ea"/>
              </a:rPr>
              <a:t>12</a:t>
            </a:r>
            <a:r>
              <a:rPr lang="zh-CN" altLang="en-US" spc="50" dirty="0">
                <a:solidFill>
                  <a:schemeClr val="bg1"/>
                </a:solidFill>
                <a:uFillTx/>
                <a:latin typeface="+mn-ea"/>
                <a:sym typeface="+mn-ea"/>
              </a:rPr>
              <a:t>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latin typeface="+mn-ea"/>
                <a:sym typeface="+mn-ea"/>
              </a:rPr>
              <a:t>2007</a:t>
            </a:r>
            <a:r>
              <a:rPr lang="en-US" altLang="zh-CN" spc="50" dirty="0">
                <a:solidFill>
                  <a:schemeClr val="bg1"/>
                </a:solidFill>
                <a:uFillTx/>
                <a:latin typeface="+mn-ea"/>
                <a:sym typeface="+mn-ea"/>
              </a:rPr>
              <a:t> – 2023</a:t>
            </a:r>
            <a:endParaRPr lang="zh-CN" altLang="en-US" spc="50" dirty="0">
              <a:solidFill>
                <a:schemeClr val="bg1"/>
              </a:solidFill>
              <a:uFillTx/>
              <a:latin typeface="+mn-ea"/>
              <a:sym typeface="+mn-ea"/>
            </a:endParaRPr>
          </a:p>
        </p:txBody>
      </p:sp>
      <p:cxnSp>
        <p:nvCxnSpPr>
          <p:cNvPr id="20" name="直接连接符 19">
            <a:extLst>
              <a:ext uri="{FF2B5EF4-FFF2-40B4-BE49-F238E27FC236}">
                <a16:creationId xmlns:a16="http://schemas.microsoft.com/office/drawing/2014/main" id="{2E19EEBE-1692-A87A-7123-253AF0DD05A9}"/>
              </a:ext>
            </a:extLst>
          </p:cNvPr>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a:extLst>
              <a:ext uri="{FF2B5EF4-FFF2-40B4-BE49-F238E27FC236}">
                <a16:creationId xmlns:a16="http://schemas.microsoft.com/office/drawing/2014/main" id="{B6ED7CA4-0DF5-4811-62B6-7B5DEB5C5EB3}"/>
              </a:ext>
            </a:extLst>
          </p:cNvPr>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a:extLst>
              <a:ext uri="{FF2B5EF4-FFF2-40B4-BE49-F238E27FC236}">
                <a16:creationId xmlns:a16="http://schemas.microsoft.com/office/drawing/2014/main" id="{34C0101B-97CD-0D0C-B0E0-646890573ABC}"/>
              </a:ext>
            </a:extLst>
          </p:cNvPr>
          <p:cNvGrpSpPr/>
          <p:nvPr/>
        </p:nvGrpSpPr>
        <p:grpSpPr>
          <a:xfrm>
            <a:off x="9388475" y="161925"/>
            <a:ext cx="2981960" cy="603250"/>
            <a:chOff x="14545" y="255"/>
            <a:chExt cx="4696" cy="950"/>
          </a:xfrm>
        </p:grpSpPr>
        <p:sp>
          <p:nvSpPr>
            <p:cNvPr id="8" name="矩形 7">
              <a:extLst>
                <a:ext uri="{FF2B5EF4-FFF2-40B4-BE49-F238E27FC236}">
                  <a16:creationId xmlns:a16="http://schemas.microsoft.com/office/drawing/2014/main" id="{A87531B0-CFA3-F1A3-4BAA-6D907BC27AEB}"/>
                </a:ext>
              </a:extLst>
            </p:cNvPr>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E1BFB2FD-2A21-1E50-EF46-E1809225A5C7}"/>
                </a:ext>
              </a:extLst>
            </p:cNvPr>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需求</a:t>
              </a:r>
            </a:p>
          </p:txBody>
        </p:sp>
      </p:grpSp>
      <p:pic>
        <p:nvPicPr>
          <p:cNvPr id="3" name="图片 2">
            <a:extLst>
              <a:ext uri="{FF2B5EF4-FFF2-40B4-BE49-F238E27FC236}">
                <a16:creationId xmlns:a16="http://schemas.microsoft.com/office/drawing/2014/main" id="{ABADF84D-0392-E420-3D54-3882D6DAC7D8}"/>
              </a:ext>
            </a:extLst>
          </p:cNvPr>
          <p:cNvPicPr>
            <a:picLocks noChangeAspect="1"/>
          </p:cNvPicPr>
          <p:nvPr/>
        </p:nvPicPr>
        <p:blipFill>
          <a:blip r:embed="rId4"/>
          <a:stretch>
            <a:fillRect/>
          </a:stretch>
        </p:blipFill>
        <p:spPr>
          <a:xfrm>
            <a:off x="4791830" y="3348279"/>
            <a:ext cx="5355557" cy="3465360"/>
          </a:xfrm>
          <a:prstGeom prst="rect">
            <a:avLst/>
          </a:prstGeom>
        </p:spPr>
      </p:pic>
    </p:spTree>
    <p:custDataLst>
      <p:tags r:id="rId1"/>
    </p:custDataLst>
    <p:extLst>
      <p:ext uri="{BB962C8B-B14F-4D97-AF65-F5344CB8AC3E}">
        <p14:creationId xmlns:p14="http://schemas.microsoft.com/office/powerpoint/2010/main" val="3128817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统计分析</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03 </a:t>
            </a: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393055" y="1564640"/>
            <a:ext cx="3057525" cy="1076325"/>
          </a:xfrm>
          <a:prstGeom prst="rect">
            <a:avLst/>
          </a:prstGeom>
          <a:noFill/>
        </p:spPr>
        <p:txBody>
          <a:bodyPr wrap="square">
            <a:spAutoFit/>
          </a:bodyPr>
          <a:lstStyle/>
          <a:p>
            <a:pPr algn="l"/>
            <a:r>
              <a:rPr lang="en-US" altLang="zh-CN" sz="3200" dirty="0">
                <a:solidFill>
                  <a:srgbClr val="406048"/>
                </a:solidFill>
                <a:latin typeface="+mj-lt"/>
                <a:ea typeface="+mj-ea"/>
              </a:rPr>
              <a:t>PART</a:t>
            </a:r>
          </a:p>
          <a:p>
            <a:pPr algn="l"/>
            <a:r>
              <a:rPr lang="en-US" altLang="zh-CN" sz="3200" dirty="0">
                <a:solidFill>
                  <a:srgbClr val="406048"/>
                </a:solidFill>
                <a:latin typeface="+mj-lt"/>
                <a:ea typeface="+mj-ea"/>
              </a:rPr>
              <a:t>THREE</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148265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房价的时间序列分析</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相关性分析</a:t>
            </a: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pic>
        <p:nvPicPr>
          <p:cNvPr id="6" name="图片 5" descr="WS1G_[G{12KEL37BP2O2F]O"/>
          <p:cNvPicPr>
            <a:picLocks noChangeAspect="1"/>
          </p:cNvPicPr>
          <p:nvPr/>
        </p:nvPicPr>
        <p:blipFill>
          <a:blip r:embed="rId3">
            <a:alphaModFix amt="40000"/>
          </a:blip>
          <a:stretch>
            <a:fillRect/>
          </a:stretch>
        </p:blipFill>
        <p:spPr>
          <a:xfrm>
            <a:off x="523240" y="4329430"/>
            <a:ext cx="4827270" cy="2201545"/>
          </a:xfrm>
          <a:prstGeom prst="rect">
            <a:avLst/>
          </a:prstGeom>
        </p:spPr>
      </p:pic>
      <p:pic>
        <p:nvPicPr>
          <p:cNvPr id="8" name="图片 7" descr="FINHO~O{7OZ8KWJNZJP2)WT"/>
          <p:cNvPicPr>
            <a:picLocks noChangeAspect="1"/>
          </p:cNvPicPr>
          <p:nvPr/>
        </p:nvPicPr>
        <p:blipFill>
          <a:blip r:embed="rId4">
            <a:alphaModFix amt="80000"/>
          </a:blip>
          <a:stretch>
            <a:fillRect/>
          </a:stretch>
        </p:blipFill>
        <p:spPr>
          <a:xfrm>
            <a:off x="721995" y="22225"/>
            <a:ext cx="4442460" cy="5997575"/>
          </a:xfrm>
          <a:prstGeom prst="rect">
            <a:avLst/>
          </a:prstGeom>
        </p:spPr>
      </p:pic>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OS4$8{%6`E1O}6RI}4LC]B"/>
          <p:cNvPicPr>
            <a:picLocks noChangeAspect="1"/>
          </p:cNvPicPr>
          <p:nvPr/>
        </p:nvPicPr>
        <p:blipFill>
          <a:blip r:embed="rId4"/>
          <a:srcRect l="-2500" t="3401" r="30294" b="14404"/>
          <a:stretch>
            <a:fillRect/>
          </a:stretch>
        </p:blipFill>
        <p:spPr>
          <a:xfrm flipH="1">
            <a:off x="0" y="2148205"/>
            <a:ext cx="3890645" cy="4709795"/>
          </a:xfrm>
          <a:prstGeom prst="rect">
            <a:avLst/>
          </a:prstGeom>
        </p:spPr>
      </p:pic>
      <p:pic>
        <p:nvPicPr>
          <p:cNvPr id="35" name="图片 34" descr="N{14]Q`J`MA)W`TW%3H[])G"/>
          <p:cNvPicPr>
            <a:picLocks noChangeAspect="1"/>
          </p:cNvPicPr>
          <p:nvPr/>
        </p:nvPicPr>
        <p:blipFill>
          <a:blip r:embed="rId5"/>
          <a:srcRect l="15187"/>
          <a:stretch>
            <a:fillRect/>
          </a:stretch>
        </p:blipFill>
        <p:spPr>
          <a:xfrm flipH="1">
            <a:off x="0" y="0"/>
            <a:ext cx="4276725" cy="6858000"/>
          </a:xfrm>
          <a:prstGeom prst="rect">
            <a:avLst/>
          </a:prstGeom>
        </p:spPr>
      </p:pic>
      <p:sp>
        <p:nvSpPr>
          <p:cNvPr id="24" name="文本框 23"/>
          <p:cNvSpPr txBox="1"/>
          <p:nvPr>
            <p:custDataLst>
              <p:tags r:id="rId2"/>
            </p:custDataLst>
          </p:nvPr>
        </p:nvSpPr>
        <p:spPr>
          <a:xfrm flipH="1">
            <a:off x="5206365" y="1334770"/>
            <a:ext cx="3668257" cy="460219"/>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spc="100" dirty="0">
                <a:solidFill>
                  <a:srgbClr val="C99D89"/>
                </a:solidFill>
                <a:uFillTx/>
                <a:latin typeface="方正小标宋简体" panose="02000000000000000000" charset="-122"/>
                <a:ea typeface="方正小标宋简体" panose="02000000000000000000" charset="-122"/>
                <a:cs typeface="思源黑体 CN Light" panose="020B0300000000000000" charset="-122"/>
              </a:rPr>
              <a:t>移动平均</a:t>
            </a:r>
          </a:p>
        </p:txBody>
      </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dirty="0">
                  <a:solidFill>
                    <a:srgbClr val="406048"/>
                  </a:solidFill>
                  <a:latin typeface="方正小标宋简体" panose="02000000000000000000" charset="-122"/>
                  <a:ea typeface="方正小标宋简体" panose="02000000000000000000" charset="-122"/>
                </a:rPr>
                <a:t>房价时间序列</a:t>
              </a:r>
            </a:p>
          </p:txBody>
        </p:sp>
      </p:gr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JKZ8TRXZQ1S[[}ZLHL`3NVO"/>
          <p:cNvPicPr>
            <a:picLocks noChangeAspect="1"/>
          </p:cNvPicPr>
          <p:nvPr/>
        </p:nvPicPr>
        <p:blipFill>
          <a:blip r:embed="rId3">
            <a:alphaModFix amt="80000"/>
          </a:blip>
          <a:srcRect l="6035" t="3736" r="21845" b="28080"/>
          <a:stretch>
            <a:fillRect/>
          </a:stretch>
        </p:blipFill>
        <p:spPr>
          <a:xfrm flipH="1">
            <a:off x="721995" y="3318510"/>
            <a:ext cx="2688590" cy="270383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研究结论</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04</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61965" y="155575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FOUR</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p:cNvSpPr/>
          <p:nvPr/>
        </p:nvSpPr>
        <p:spPr>
          <a:xfrm flipH="1">
            <a:off x="615950" y="1036955"/>
            <a:ext cx="5527675" cy="5406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 name="组合 2"/>
          <p:cNvGrpSpPr/>
          <p:nvPr/>
        </p:nvGrpSpPr>
        <p:grpSpPr>
          <a:xfrm flipH="1">
            <a:off x="4866640" y="1181100"/>
            <a:ext cx="2509520" cy="1079500"/>
            <a:chOff x="1124262" y="-3030511"/>
            <a:chExt cx="3267855" cy="1449049"/>
          </a:xfrm>
          <a:solidFill>
            <a:srgbClr val="FDFAFA"/>
          </a:solidFill>
        </p:grpSpPr>
        <p:sp>
          <p:nvSpPr>
            <p:cNvPr id="4"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0" name="组合 49"/>
          <p:cNvGrpSpPr/>
          <p:nvPr/>
        </p:nvGrpSpPr>
        <p:grpSpPr>
          <a:xfrm flipH="1">
            <a:off x="7327018" y="1333500"/>
            <a:ext cx="4137907" cy="4964766"/>
            <a:chOff x="3659" y="799"/>
            <a:chExt cx="6652" cy="8228"/>
          </a:xfrm>
        </p:grpSpPr>
        <p:cxnSp>
          <p:nvCxnSpPr>
            <p:cNvPr id="31" name="直接连接符 30"/>
            <p:cNvCxnSpPr/>
            <p:nvPr/>
          </p:nvCxnSpPr>
          <p:spPr>
            <a:xfrm>
              <a:off x="3693" y="6634"/>
              <a:ext cx="6539" cy="0"/>
            </a:xfrm>
            <a:prstGeom prst="line">
              <a:avLst/>
            </a:prstGeom>
            <a:solidFill>
              <a:srgbClr val="92D050"/>
            </a:solidFill>
            <a:ln>
              <a:solidFill>
                <a:srgbClr val="406048"/>
              </a:solidFill>
            </a:ln>
          </p:spPr>
          <p:style>
            <a:lnRef idx="2">
              <a:schemeClr val="accent4"/>
            </a:lnRef>
            <a:fillRef idx="0">
              <a:schemeClr val="accent4"/>
            </a:fillRef>
            <a:effectRef idx="1">
              <a:schemeClr val="accent4"/>
            </a:effectRef>
            <a:fontRef idx="minor">
              <a:schemeClr val="tx1"/>
            </a:fontRef>
          </p:style>
        </p:cxnSp>
        <p:sp>
          <p:nvSpPr>
            <p:cNvPr id="25" name="文本框 24"/>
            <p:cNvSpPr txBox="1"/>
            <p:nvPr/>
          </p:nvSpPr>
          <p:spPr>
            <a:xfrm>
              <a:off x="3915" y="3947"/>
              <a:ext cx="6275" cy="1682"/>
            </a:xfrm>
            <a:prstGeom prst="rect">
              <a:avLst/>
            </a:prstGeom>
            <a:noFill/>
            <a:extLst>
              <a:ext uri="{909E8E84-426E-40DD-AFC4-6F175D3DCCD1}">
                <a14:hiddenFill xmlns:a14="http://schemas.microsoft.com/office/drawing/2010/main">
                  <a:solidFill>
                    <a:srgbClr val="92D050"/>
                  </a:solidFill>
                </a14:hiddenFill>
              </a:ext>
            </a:extLst>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cs typeface="方正小标宋简体" panose="02000000000000000000" charset="-122"/>
                </a:rPr>
                <a:t>感谢观看！</a:t>
              </a:r>
            </a:p>
          </p:txBody>
        </p:sp>
        <p:sp>
          <p:nvSpPr>
            <p:cNvPr id="26" name="文本框 25"/>
            <p:cNvSpPr txBox="1"/>
            <p:nvPr/>
          </p:nvSpPr>
          <p:spPr>
            <a:xfrm>
              <a:off x="3659" y="7131"/>
              <a:ext cx="6652" cy="1896"/>
            </a:xfrm>
            <a:prstGeom prst="rect">
              <a:avLst/>
            </a:prstGeom>
            <a:noFill/>
          </p:spPr>
          <p:txBody>
            <a:bodyPr wrap="square">
              <a:spAutoFit/>
            </a:bodyPr>
            <a:lstStyle/>
            <a:p>
              <a:pPr>
                <a:lnSpc>
                  <a:spcPct val="150000"/>
                </a:lnSpc>
              </a:pPr>
              <a:r>
                <a:rPr lang="zh-CN" altLang="en-US" sz="2400" b="1" dirty="0">
                  <a:solidFill>
                    <a:schemeClr val="bg1"/>
                  </a:solidFill>
                  <a:latin typeface="等线" panose="02010600030101010101" charset="-122"/>
                  <a:ea typeface="等线" panose="02010600030101010101" charset="-122"/>
                  <a:cs typeface="等线" panose="02010600030101010101" charset="-122"/>
                </a:rPr>
                <a:t>汇报小组</a:t>
              </a:r>
              <a:r>
                <a:rPr lang="en-US" altLang="zh-CN" sz="2400" b="1" dirty="0">
                  <a:solidFill>
                    <a:schemeClr val="bg1"/>
                  </a:solidFill>
                  <a:latin typeface="等线" panose="02010600030101010101" charset="-122"/>
                  <a:ea typeface="等线" panose="02010600030101010101" charset="-122"/>
                  <a:cs typeface="等线" panose="02010600030101010101" charset="-122"/>
                </a:rPr>
                <a:t>: 3-2</a:t>
              </a:r>
              <a:r>
                <a:rPr lang="zh-CN" altLang="en-US" sz="2400" b="1" dirty="0">
                  <a:solidFill>
                    <a:schemeClr val="bg1"/>
                  </a:solidFill>
                  <a:latin typeface="等线" panose="02010600030101010101" charset="-122"/>
                  <a:ea typeface="等线" panose="02010600030101010101" charset="-122"/>
                  <a:cs typeface="等线" panose="02010600030101010101" charset="-122"/>
                </a:rPr>
                <a:t>组</a:t>
              </a:r>
            </a:p>
            <a:p>
              <a:pPr>
                <a:lnSpc>
                  <a:spcPct val="150000"/>
                </a:lnSpc>
              </a:pPr>
              <a:r>
                <a:rPr lang="zh-CN" altLang="en-US" sz="2400" b="1" dirty="0">
                  <a:solidFill>
                    <a:schemeClr val="bg1"/>
                  </a:solidFill>
                  <a:latin typeface="等线" panose="02010600030101010101" charset="-122"/>
                  <a:ea typeface="等线" panose="02010600030101010101" charset="-122"/>
                  <a:cs typeface="等线" panose="02010600030101010101" charset="-122"/>
                </a:rPr>
                <a:t>汇报时间：</a:t>
              </a:r>
              <a:r>
                <a:rPr lang="en-US" altLang="zh-CN" sz="2400" b="1" dirty="0">
                  <a:solidFill>
                    <a:schemeClr val="bg1"/>
                  </a:solidFill>
                  <a:latin typeface="等线" panose="02010600030101010101" charset="-122"/>
                  <a:ea typeface="等线" panose="02010600030101010101" charset="-122"/>
                  <a:cs typeface="等线" panose="02010600030101010101" charset="-122"/>
                </a:rPr>
                <a:t>2024</a:t>
              </a:r>
              <a:r>
                <a:rPr lang="zh-CN" altLang="en-US" sz="2400" b="1" dirty="0">
                  <a:solidFill>
                    <a:schemeClr val="bg1"/>
                  </a:solidFill>
                  <a:latin typeface="等线" panose="02010600030101010101" charset="-122"/>
                  <a:ea typeface="等线" panose="02010600030101010101" charset="-122"/>
                  <a:cs typeface="等线" panose="02010600030101010101" charset="-122"/>
                </a:rPr>
                <a:t>年</a:t>
              </a:r>
              <a:r>
                <a:rPr lang="en-US" altLang="zh-CN" sz="2400" b="1" dirty="0">
                  <a:solidFill>
                    <a:schemeClr val="bg1"/>
                  </a:solidFill>
                  <a:latin typeface="等线" panose="02010600030101010101" charset="-122"/>
                  <a:ea typeface="等线" panose="02010600030101010101" charset="-122"/>
                  <a:cs typeface="等线" panose="02010600030101010101" charset="-122"/>
                </a:rPr>
                <a:t>12</a:t>
              </a:r>
              <a:r>
                <a:rPr lang="zh-CN" altLang="en-US" sz="2400" b="1" dirty="0">
                  <a:solidFill>
                    <a:schemeClr val="bg1"/>
                  </a:solidFill>
                  <a:latin typeface="等线" panose="02010600030101010101" charset="-122"/>
                  <a:ea typeface="等线" panose="02010600030101010101" charset="-122"/>
                  <a:cs typeface="等线" panose="02010600030101010101" charset="-122"/>
                </a:rPr>
                <a:t>月</a:t>
              </a:r>
              <a:r>
                <a:rPr lang="en-US" altLang="zh-CN" sz="2400" b="1" dirty="0">
                  <a:solidFill>
                    <a:schemeClr val="bg1"/>
                  </a:solidFill>
                  <a:latin typeface="等线" panose="02010600030101010101" charset="-122"/>
                  <a:ea typeface="等线" panose="02010600030101010101" charset="-122"/>
                  <a:cs typeface="等线" panose="02010600030101010101" charset="-122"/>
                </a:rPr>
                <a:t>17</a:t>
              </a:r>
              <a:r>
                <a:rPr lang="zh-CN" altLang="en-US" sz="2400" b="1" dirty="0">
                  <a:solidFill>
                    <a:schemeClr val="bg1"/>
                  </a:solidFill>
                  <a:latin typeface="等线" panose="02010600030101010101" charset="-122"/>
                  <a:ea typeface="等线" panose="02010600030101010101" charset="-122"/>
                  <a:cs typeface="等线" panose="02010600030101010101" charset="-122"/>
                </a:rPr>
                <a:t>日</a:t>
              </a:r>
            </a:p>
          </p:txBody>
        </p:sp>
        <p:sp>
          <p:nvSpPr>
            <p:cNvPr id="27" name="文本框 26"/>
            <p:cNvSpPr txBox="1"/>
            <p:nvPr/>
          </p:nvSpPr>
          <p:spPr>
            <a:xfrm>
              <a:off x="3659" y="799"/>
              <a:ext cx="3771" cy="410"/>
            </a:xfrm>
            <a:prstGeom prst="rect">
              <a:avLst/>
            </a:prstGeom>
            <a:solidFill>
              <a:srgbClr val="406048"/>
            </a:solidFill>
          </p:spPr>
          <p:txBody>
            <a:bodyPr wrap="square">
              <a:spAutoFit/>
            </a:bodyPr>
            <a:lstStyle/>
            <a:p>
              <a:endParaRPr lang="zh-CN" altLang="en-US" sz="1100" dirty="0">
                <a:solidFill>
                  <a:schemeClr val="bg1"/>
                </a:solidFill>
                <a:ea typeface="+mj-ea"/>
              </a:endParaRPr>
            </a:p>
          </p:txBody>
        </p:sp>
      </p:grpSp>
      <p:sp>
        <p:nvSpPr>
          <p:cNvPr id="22" name="矩形 21"/>
          <p:cNvSpPr/>
          <p:nvPr/>
        </p:nvSpPr>
        <p:spPr>
          <a:xfrm flipH="1">
            <a:off x="4085590" y="1040130"/>
            <a:ext cx="7384415" cy="72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flipH="1">
            <a:off x="4079875" y="6374765"/>
            <a:ext cx="7384415" cy="72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flipV="1">
            <a:off x="2861310" y="4624070"/>
            <a:ext cx="2066290" cy="46101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p:nvSpPr>
        <p:spPr>
          <a:xfrm flipH="1">
            <a:off x="7376160" y="4305935"/>
            <a:ext cx="4339590" cy="460375"/>
          </a:xfrm>
          <a:prstGeom prst="rect">
            <a:avLst/>
          </a:prstGeom>
          <a:noFill/>
        </p:spPr>
        <p:txBody>
          <a:bodyPr wrap="square">
            <a:spAutoFit/>
          </a:bodyPr>
          <a:lstStyle/>
          <a:p>
            <a:r>
              <a:rPr lang="en-US" altLang="zh-CN" sz="2400" b="1" dirty="0">
                <a:solidFill>
                  <a:srgbClr val="406048"/>
                </a:solidFill>
                <a:latin typeface="等线" panose="02010600030101010101" charset="-122"/>
                <a:ea typeface="等线" panose="02010600030101010101" charset="-122"/>
              </a:rPr>
              <a:t>THANKS FOR WATCHING</a:t>
            </a:r>
          </a:p>
        </p:txBody>
      </p:sp>
      <p:pic>
        <p:nvPicPr>
          <p:cNvPr id="29" name="图片 28" descr="%OS4$8{%6`E1O}6RI}4LC]B"/>
          <p:cNvPicPr>
            <a:picLocks noChangeAspect="1"/>
          </p:cNvPicPr>
          <p:nvPr/>
        </p:nvPicPr>
        <p:blipFill>
          <a:blip r:embed="rId3"/>
          <a:srcRect b="29161"/>
          <a:stretch>
            <a:fillRect/>
          </a:stretch>
        </p:blipFill>
        <p:spPr>
          <a:xfrm>
            <a:off x="-429895" y="703580"/>
            <a:ext cx="7619365" cy="5739765"/>
          </a:xfrm>
          <a:prstGeom prst="rect">
            <a:avLst/>
          </a:prstGeom>
        </p:spPr>
      </p:pic>
      <p:pic>
        <p:nvPicPr>
          <p:cNvPr id="39" name="图片 38" descr="E~]06$WICS72A$A@UIEH5X2"/>
          <p:cNvPicPr>
            <a:picLocks noChangeAspect="1"/>
          </p:cNvPicPr>
          <p:nvPr/>
        </p:nvPicPr>
        <p:blipFill>
          <a:blip r:embed="rId4"/>
          <a:srcRect l="25337" r="13465" b="14463"/>
          <a:stretch>
            <a:fillRect/>
          </a:stretch>
        </p:blipFill>
        <p:spPr>
          <a:xfrm flipH="1">
            <a:off x="615950" y="1036955"/>
            <a:ext cx="4608830" cy="4867275"/>
          </a:xfrm>
          <a:prstGeom prst="rect">
            <a:avLst/>
          </a:prstGeom>
        </p:spPr>
      </p:pic>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4437487" y="-336091"/>
            <a:ext cx="2561375" cy="2128605"/>
            <a:chOff x="1124262" y="-3030511"/>
            <a:chExt cx="3267855" cy="2715718"/>
          </a:xfrm>
          <a:solidFill>
            <a:schemeClr val="accent2">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9" name="矩形 8"/>
          <p:cNvSpPr/>
          <p:nvPr/>
        </p:nvSpPr>
        <p:spPr>
          <a:xfrm>
            <a:off x="5609590" y="2138045"/>
            <a:ext cx="6210300" cy="1170305"/>
          </a:xfrm>
          <a:prstGeom prst="rect">
            <a:avLst/>
          </a:prstGeom>
          <a:noFill/>
        </p:spPr>
        <p:txBody>
          <a:bodyPr wrap="square" rtlCol="0">
            <a:spAutoFit/>
          </a:bodyPr>
          <a:lstStyle/>
          <a:p>
            <a:pPr>
              <a:lnSpc>
                <a:spcPct val="130000"/>
              </a:lnSpc>
            </a:pPr>
            <a:r>
              <a:rPr lang="zh-CN" altLang="en-US" dirty="0">
                <a:solidFill>
                  <a:schemeClr val="bg1"/>
                </a:solidFill>
                <a:sym typeface="+mn-ea"/>
              </a:rPr>
              <a:t>请输入具体内容请输入具体内容请输入具体内容</a:t>
            </a:r>
            <a:endParaRPr lang="zh-CN" altLang="en-US" dirty="0">
              <a:solidFill>
                <a:schemeClr val="bg1"/>
              </a:solidFill>
            </a:endParaRPr>
          </a:p>
          <a:p>
            <a:pPr>
              <a:lnSpc>
                <a:spcPct val="130000"/>
              </a:lnSpc>
            </a:pPr>
            <a:r>
              <a:rPr lang="zh-CN" altLang="en-US" dirty="0">
                <a:solidFill>
                  <a:schemeClr val="bg1"/>
                </a:solidFill>
                <a:sym typeface="+mn-ea"/>
              </a:rPr>
              <a:t>请输入具体内容请输入具体内容请输入具体内容</a:t>
            </a:r>
          </a:p>
          <a:p>
            <a:pPr>
              <a:lnSpc>
                <a:spcPct val="130000"/>
              </a:lnSpc>
            </a:pPr>
            <a:endParaRPr lang="zh-CN" altLang="en-US">
              <a:solidFill>
                <a:schemeClr val="bg1"/>
              </a:solidFill>
              <a:latin typeface="+mn-ea"/>
              <a:sym typeface="MiSans Light" panose="00000400000000000000" charset="-122"/>
            </a:endParaRPr>
          </a:p>
        </p:txBody>
      </p:sp>
      <p:sp>
        <p:nvSpPr>
          <p:cNvPr id="10" name="矩形 9"/>
          <p:cNvSpPr/>
          <p:nvPr/>
        </p:nvSpPr>
        <p:spPr bwMode="auto">
          <a:xfrm>
            <a:off x="5609590" y="1373505"/>
            <a:ext cx="4039235" cy="521970"/>
          </a:xfrm>
          <a:prstGeom prst="rect">
            <a:avLst/>
          </a:prstGeom>
          <a:noFill/>
        </p:spPr>
        <p:txBody>
          <a:bodyPr wrap="square">
            <a:spAutoFit/>
          </a:bodyPr>
          <a:lstStyle/>
          <a:p>
            <a:r>
              <a:rPr lang="zh-CN" altLang="en-US" sz="2800" b="1">
                <a:solidFill>
                  <a:srgbClr val="406048"/>
                </a:solidFill>
                <a:latin typeface="方正小标宋简体" panose="02000000000000000000" charset="-122"/>
                <a:ea typeface="方正小标宋简体" panose="02000000000000000000" charset="-122"/>
                <a:cs typeface="+mn-ea"/>
                <a:sym typeface="MiSans Light" panose="00000400000000000000" charset="-122"/>
              </a:rPr>
              <a:t>请输入标题</a:t>
            </a:r>
          </a:p>
        </p:txBody>
      </p:sp>
      <p:cxnSp>
        <p:nvCxnSpPr>
          <p:cNvPr id="12" name="直接连接符 11"/>
          <p:cNvCxnSpPr/>
          <p:nvPr/>
        </p:nvCxnSpPr>
        <p:spPr>
          <a:xfrm>
            <a:off x="727710" y="4154805"/>
            <a:ext cx="1109218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grpSp>
        <p:nvGrpSpPr>
          <p:cNvPr id="30" name="组合 29"/>
          <p:cNvGrpSpPr/>
          <p:nvPr/>
        </p:nvGrpSpPr>
        <p:grpSpPr>
          <a:xfrm>
            <a:off x="566420" y="4984750"/>
            <a:ext cx="3085465" cy="1247775"/>
            <a:chOff x="892" y="7850"/>
            <a:chExt cx="4859" cy="1965"/>
          </a:xfrm>
        </p:grpSpPr>
        <p:sp>
          <p:nvSpPr>
            <p:cNvPr id="5" name="矩形 4"/>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29" name="矩形 28"/>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grpSp>
        <p:nvGrpSpPr>
          <p:cNvPr id="31" name="组合 30"/>
          <p:cNvGrpSpPr/>
          <p:nvPr/>
        </p:nvGrpSpPr>
        <p:grpSpPr>
          <a:xfrm>
            <a:off x="4257675" y="4987290"/>
            <a:ext cx="3085465" cy="1247775"/>
            <a:chOff x="892" y="7850"/>
            <a:chExt cx="4859" cy="1965"/>
          </a:xfrm>
        </p:grpSpPr>
        <p:sp>
          <p:nvSpPr>
            <p:cNvPr id="32" name="矩形 31"/>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33" name="矩形 32"/>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grpSp>
        <p:nvGrpSpPr>
          <p:cNvPr id="34" name="组合 33"/>
          <p:cNvGrpSpPr/>
          <p:nvPr/>
        </p:nvGrpSpPr>
        <p:grpSpPr>
          <a:xfrm>
            <a:off x="7948930" y="4977130"/>
            <a:ext cx="3085465" cy="1247775"/>
            <a:chOff x="892" y="7850"/>
            <a:chExt cx="4859" cy="1965"/>
          </a:xfrm>
        </p:grpSpPr>
        <p:sp>
          <p:nvSpPr>
            <p:cNvPr id="35" name="矩形 34"/>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36" name="矩形 35"/>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pic>
        <p:nvPicPr>
          <p:cNvPr id="41" name="图片 40" descr="H{0WQMV)N%DOEHL(E43Y}WR"/>
          <p:cNvPicPr>
            <a:picLocks noChangeAspect="1"/>
          </p:cNvPicPr>
          <p:nvPr/>
        </p:nvPicPr>
        <p:blipFill>
          <a:blip r:embed="rId3"/>
          <a:srcRect l="3881" r="2827" b="27084"/>
          <a:stretch>
            <a:fillRect/>
          </a:stretch>
        </p:blipFill>
        <p:spPr>
          <a:xfrm>
            <a:off x="566420" y="1190625"/>
            <a:ext cx="4620260" cy="2506980"/>
          </a:xfrm>
          <a:prstGeom prst="rect">
            <a:avLst/>
          </a:prstGeom>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4641850" y="3750310"/>
            <a:ext cx="3902710" cy="1848485"/>
            <a:chOff x="683" y="2114"/>
            <a:chExt cx="6146" cy="2911"/>
          </a:xfrm>
        </p:grpSpPr>
        <p:sp>
          <p:nvSpPr>
            <p:cNvPr id="76" name="矩形: 圆角 20"/>
            <p:cNvSpPr/>
            <p:nvPr/>
          </p:nvSpPr>
          <p:spPr>
            <a:xfrm>
              <a:off x="683" y="2114"/>
              <a:ext cx="6146" cy="2911"/>
            </a:xfrm>
            <a:prstGeom prst="rect">
              <a:avLst/>
            </a:prstGeom>
            <a:solidFill>
              <a:srgbClr val="4060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903" y="2388"/>
              <a:ext cx="5028" cy="2265"/>
              <a:chOff x="903" y="2388"/>
              <a:chExt cx="5028" cy="2265"/>
            </a:xfrm>
          </p:grpSpPr>
          <p:sp>
            <p:nvSpPr>
              <p:cNvPr id="78" name="文本框 77"/>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79" name="矩形 78"/>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70" name="组合 69"/>
          <p:cNvGrpSpPr/>
          <p:nvPr/>
        </p:nvGrpSpPr>
        <p:grpSpPr>
          <a:xfrm>
            <a:off x="433705" y="3750310"/>
            <a:ext cx="3902710" cy="1848485"/>
            <a:chOff x="683" y="2114"/>
            <a:chExt cx="6146" cy="2911"/>
          </a:xfrm>
        </p:grpSpPr>
        <p:sp>
          <p:nvSpPr>
            <p:cNvPr id="71" name="矩形: 圆角 20"/>
            <p:cNvSpPr/>
            <p:nvPr/>
          </p:nvSpPr>
          <p:spPr>
            <a:xfrm>
              <a:off x="683" y="2114"/>
              <a:ext cx="6146" cy="2911"/>
            </a:xfrm>
            <a:prstGeom prst="rect">
              <a:avLst/>
            </a:prstGeom>
            <a:solidFill>
              <a:srgbClr val="729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nvGrpSpPr>
          <p:grpSpPr>
            <a:xfrm>
              <a:off x="903" y="2388"/>
              <a:ext cx="5028" cy="2265"/>
              <a:chOff x="903" y="2388"/>
              <a:chExt cx="5028" cy="2265"/>
            </a:xfrm>
          </p:grpSpPr>
          <p:sp>
            <p:nvSpPr>
              <p:cNvPr id="73" name="文本框 72"/>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74" name="矩形 73"/>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65" name="组合 64"/>
          <p:cNvGrpSpPr/>
          <p:nvPr/>
        </p:nvGrpSpPr>
        <p:grpSpPr>
          <a:xfrm>
            <a:off x="4641850" y="1342390"/>
            <a:ext cx="3902710" cy="1848485"/>
            <a:chOff x="683" y="2114"/>
            <a:chExt cx="6146" cy="2911"/>
          </a:xfrm>
        </p:grpSpPr>
        <p:sp>
          <p:nvSpPr>
            <p:cNvPr id="66" name="矩形: 圆角 20"/>
            <p:cNvSpPr/>
            <p:nvPr/>
          </p:nvSpPr>
          <p:spPr>
            <a:xfrm>
              <a:off x="683" y="2114"/>
              <a:ext cx="6146" cy="2911"/>
            </a:xfrm>
            <a:prstGeom prst="rect">
              <a:avLst/>
            </a:prstGeom>
            <a:solidFill>
              <a:srgbClr val="729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组合 66"/>
            <p:cNvGrpSpPr/>
            <p:nvPr/>
          </p:nvGrpSpPr>
          <p:grpSpPr>
            <a:xfrm>
              <a:off x="903" y="2388"/>
              <a:ext cx="5028" cy="2265"/>
              <a:chOff x="903" y="2388"/>
              <a:chExt cx="5028" cy="2265"/>
            </a:xfrm>
          </p:grpSpPr>
          <p:sp>
            <p:nvSpPr>
              <p:cNvPr id="68" name="文本框 67"/>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69" name="矩形 68"/>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64" name="组合 63"/>
          <p:cNvGrpSpPr/>
          <p:nvPr/>
        </p:nvGrpSpPr>
        <p:grpSpPr>
          <a:xfrm>
            <a:off x="433705" y="1342390"/>
            <a:ext cx="3902710" cy="1848485"/>
            <a:chOff x="683" y="2114"/>
            <a:chExt cx="6146" cy="2911"/>
          </a:xfrm>
        </p:grpSpPr>
        <p:sp>
          <p:nvSpPr>
            <p:cNvPr id="21" name="矩形: 圆角 20"/>
            <p:cNvSpPr/>
            <p:nvPr/>
          </p:nvSpPr>
          <p:spPr>
            <a:xfrm>
              <a:off x="683" y="2114"/>
              <a:ext cx="6146" cy="2911"/>
            </a:xfrm>
            <a:prstGeom prst="rect">
              <a:avLst/>
            </a:prstGeom>
            <a:solidFill>
              <a:srgbClr val="4060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903" y="2388"/>
              <a:ext cx="5028" cy="2265"/>
              <a:chOff x="903" y="2388"/>
              <a:chExt cx="5028" cy="2265"/>
            </a:xfrm>
          </p:grpSpPr>
          <p:sp>
            <p:nvSpPr>
              <p:cNvPr id="19" name="文本框 18"/>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20" name="矩形 19"/>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cxnSp>
        <p:nvCxnSpPr>
          <p:cNvPr id="38" name="直接连接符 37"/>
          <p:cNvCxnSpPr/>
          <p:nvPr/>
        </p:nvCxnSpPr>
        <p:spPr>
          <a:xfrm>
            <a:off x="336550" y="6030595"/>
            <a:ext cx="1164526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41" name="图片 40"/>
          <p:cNvPicPr>
            <a:picLocks noChangeAspect="1"/>
          </p:cNvPicPr>
          <p:nvPr/>
        </p:nvPicPr>
        <p:blipFill>
          <a:blip r:embed="rId4"/>
          <a:srcRect l="9850" t="716" r="17908" b="42740"/>
          <a:stretch>
            <a:fillRect/>
          </a:stretch>
        </p:blipFill>
        <p:spPr>
          <a:xfrm>
            <a:off x="9596755" y="4149090"/>
            <a:ext cx="2385060" cy="1866900"/>
          </a:xfrm>
          <a:prstGeom prst="rect">
            <a:avLst/>
          </a:prstGeom>
        </p:spPr>
      </p:pic>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0" y="0"/>
            <a:ext cx="4502150" cy="6858000"/>
            <a:chOff x="0" y="0"/>
            <a:chExt cx="7090" cy="10800"/>
          </a:xfrm>
        </p:grpSpPr>
        <p:pic>
          <p:nvPicPr>
            <p:cNvPr id="3" name="图片 2" descr="P(T28RV}_P~}EQ$90TS70A6"/>
            <p:cNvPicPr>
              <a:picLocks noChangeAspect="1"/>
            </p:cNvPicPr>
            <p:nvPr/>
          </p:nvPicPr>
          <p:blipFill>
            <a:blip r:embed="rId14">
              <a:alphaModFix amt="40000"/>
              <a:biLevel thresh="50000"/>
            </a:blip>
            <a:srcRect r="42926"/>
            <a:stretch>
              <a:fillRect/>
            </a:stretch>
          </p:blipFill>
          <p:spPr>
            <a:xfrm>
              <a:off x="0" y="0"/>
              <a:ext cx="6164" cy="10800"/>
            </a:xfrm>
            <a:prstGeom prst="rect">
              <a:avLst/>
            </a:prstGeom>
          </p:spPr>
        </p:pic>
        <p:grpSp>
          <p:nvGrpSpPr>
            <p:cNvPr id="13" name="组合 12"/>
            <p:cNvGrpSpPr/>
            <p:nvPr/>
          </p:nvGrpSpPr>
          <p:grpSpPr>
            <a:xfrm>
              <a:off x="3056" y="217"/>
              <a:ext cx="4034" cy="3352"/>
              <a:chOff x="1124262" y="-3030511"/>
              <a:chExt cx="3267855" cy="2715718"/>
            </a:xfrm>
            <a:solidFill>
              <a:schemeClr val="accent5">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nvGrpSpPr>
          <p:cNvPr id="7" name="组合 6"/>
          <p:cNvGrpSpPr/>
          <p:nvPr/>
        </p:nvGrpSpPr>
        <p:grpSpPr>
          <a:xfrm>
            <a:off x="4844415" y="942340"/>
            <a:ext cx="6599950" cy="5453935"/>
            <a:chOff x="9359" y="2361"/>
            <a:chExt cx="8687" cy="7179"/>
          </a:xfrm>
        </p:grpSpPr>
        <p:sp>
          <p:nvSpPr>
            <p:cNvPr id="29" name="文本框 28"/>
            <p:cNvSpPr txBox="1"/>
            <p:nvPr>
              <p:custDataLst>
                <p:tags r:id="rId4"/>
              </p:custDataLst>
            </p:nvPr>
          </p:nvSpPr>
          <p:spPr>
            <a:xfrm>
              <a:off x="9630" y="2361"/>
              <a:ext cx="3111" cy="3260"/>
            </a:xfrm>
            <a:prstGeom prst="rect">
              <a:avLst/>
            </a:prstGeom>
            <a:noFill/>
          </p:spPr>
          <p:txBody>
            <a:bodyPr wrap="square" rtlCol="0">
              <a:noAutofit/>
            </a:bodyPr>
            <a:lstStyle/>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输入</a:t>
              </a:r>
            </a:p>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文字</a:t>
              </a:r>
            </a:p>
          </p:txBody>
        </p:sp>
        <p:sp>
          <p:nvSpPr>
            <p:cNvPr id="37" name="文本框 36"/>
            <p:cNvSpPr txBox="1"/>
            <p:nvPr>
              <p:custDataLst>
                <p:tags r:id="rId5"/>
              </p:custDataLst>
            </p:nvPr>
          </p:nvSpPr>
          <p:spPr>
            <a:xfrm>
              <a:off x="12280" y="2903"/>
              <a:ext cx="5688" cy="2767"/>
            </a:xfrm>
            <a:prstGeom prst="rect">
              <a:avLst/>
            </a:prstGeom>
            <a:noFill/>
          </p:spPr>
          <p:txBody>
            <a:bodyPr wrap="square" rtlCol="0">
              <a:noAutofit/>
            </a:bodyPr>
            <a:lstStyle/>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endParaRPr>
            </a:p>
            <a:p>
              <a:pPr>
                <a:lnSpc>
                  <a:spcPct val="130000"/>
                </a:lnSpc>
              </a:pPr>
              <a:r>
                <a:rPr lang="zh-CN" altLang="en-US" sz="1400" spc="50" dirty="0">
                  <a:solidFill>
                    <a:srgbClr val="406048"/>
                  </a:solidFill>
                  <a:uFillTx/>
                  <a:sym typeface="+mn-ea"/>
                </a:rPr>
                <a:t>请输入具体内容请输入具体内容请输入具体内容</a:t>
              </a:r>
            </a:p>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endParaRPr>
            </a:p>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22" name="椭圆 21"/>
            <p:cNvSpPr/>
            <p:nvPr>
              <p:custDataLst>
                <p:tags r:id="rId6"/>
              </p:custDataLst>
            </p:nvPr>
          </p:nvSpPr>
          <p:spPr>
            <a:xfrm>
              <a:off x="9894" y="6404"/>
              <a:ext cx="1109" cy="1109"/>
            </a:xfrm>
            <a:prstGeom prst="ellipse">
              <a:avLst/>
            </a:prstGeom>
            <a:solidFill>
              <a:schemeClr val="bg1"/>
            </a:solidFill>
            <a:ln w="19050">
              <a:solidFill>
                <a:srgbClr val="5865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文本框 22"/>
            <p:cNvSpPr txBox="1"/>
            <p:nvPr>
              <p:custDataLst>
                <p:tags r:id="rId7"/>
              </p:custDataLst>
            </p:nvPr>
          </p:nvSpPr>
          <p:spPr>
            <a:xfrm>
              <a:off x="11123" y="6783"/>
              <a:ext cx="3168" cy="856"/>
            </a:xfrm>
            <a:prstGeom prst="rect">
              <a:avLst/>
            </a:prstGeom>
            <a:noFill/>
          </p:spPr>
          <p:txBody>
            <a:bodyPr wrap="square" rtlCol="0">
              <a:spAutoFit/>
            </a:bodyPr>
            <a:lstStyle/>
            <a:p>
              <a:pPr>
                <a:lnSpc>
                  <a:spcPct val="130000"/>
                </a:lnSpc>
              </a:pPr>
              <a:r>
                <a:rPr lang="zh-CN" altLang="en-US" sz="1400" spc="50" dirty="0">
                  <a:solidFill>
                    <a:srgbClr val="406048"/>
                  </a:solidFill>
                  <a:uFillTx/>
                  <a:sym typeface="+mn-ea"/>
                </a:rPr>
                <a:t>请输入具体内容请输入具体内容请输入具体内容</a:t>
              </a:r>
              <a:r>
                <a:rPr lang="en-US" altLang="zh-CN" sz="1400" spc="50" dirty="0">
                  <a:solidFill>
                    <a:srgbClr val="406048"/>
                  </a:solidFill>
                  <a:uFillTx/>
                  <a:sym typeface="+mn-ea"/>
                </a:rPr>
                <a:t> </a:t>
              </a:r>
              <a:endParaRPr lang="en-US" altLang="zh-CN"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24" name="文本框 23"/>
            <p:cNvSpPr txBox="1"/>
            <p:nvPr>
              <p:custDataLst>
                <p:tags r:id="rId8"/>
              </p:custDataLst>
            </p:nvPr>
          </p:nvSpPr>
          <p:spPr>
            <a:xfrm>
              <a:off x="11123" y="5904"/>
              <a:ext cx="3170" cy="970"/>
            </a:xfrm>
            <a:prstGeom prst="rect">
              <a:avLst/>
            </a:prstGeom>
            <a:noFill/>
          </p:spPr>
          <p:txBody>
            <a:bodyPr wrap="square" rtlCol="0">
              <a:spAutoFit/>
            </a:bodyPr>
            <a:lstStyle/>
            <a:p>
              <a:pPr marL="0" lvl="0" indent="0" algn="l">
                <a:lnSpc>
                  <a:spcPct val="150000"/>
                </a:lnSpc>
                <a:buNone/>
              </a:pPr>
              <a:r>
                <a:rPr lang="zh-CN" altLang="en-US" sz="2800" kern="0" noProof="0" dirty="0">
                  <a:ln>
                    <a:noFill/>
                  </a:ln>
                  <a:solidFill>
                    <a:srgbClr val="58655D"/>
                  </a:solidFill>
                  <a:uLnTx/>
                  <a:uFillTx/>
                  <a:latin typeface="新愚公装甲宋A" charset="-122"/>
                  <a:ea typeface="新愚公装甲宋A" charset="-122"/>
                  <a:cs typeface="思源黑体 CN Normal" panose="020B0400000000000000" charset="-122"/>
                  <a:sym typeface="+mn-ea"/>
                </a:rPr>
                <a:t>请输入小标题</a:t>
              </a:r>
            </a:p>
          </p:txBody>
        </p:sp>
        <p:sp>
          <p:nvSpPr>
            <p:cNvPr id="33" name="椭圆 32"/>
            <p:cNvSpPr/>
            <p:nvPr>
              <p:custDataLst>
                <p:tags r:id="rId9"/>
              </p:custDataLst>
            </p:nvPr>
          </p:nvSpPr>
          <p:spPr>
            <a:xfrm>
              <a:off x="9894" y="8431"/>
              <a:ext cx="1109" cy="1109"/>
            </a:xfrm>
            <a:prstGeom prst="ellipse">
              <a:avLst/>
            </a:prstGeom>
            <a:solidFill>
              <a:schemeClr val="bg1"/>
            </a:solidFill>
            <a:ln w="19050">
              <a:solidFill>
                <a:srgbClr val="5865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custDataLst>
                <p:tags r:id="rId10"/>
              </p:custDataLst>
            </p:nvPr>
          </p:nvSpPr>
          <p:spPr>
            <a:xfrm>
              <a:off x="11123" y="7892"/>
              <a:ext cx="3169" cy="970"/>
            </a:xfrm>
            <a:prstGeom prst="rect">
              <a:avLst/>
            </a:prstGeom>
            <a:noFill/>
          </p:spPr>
          <p:txBody>
            <a:bodyPr wrap="square" rtlCol="0">
              <a:spAutoFit/>
            </a:bodyPr>
            <a:lstStyle/>
            <a:p>
              <a:pPr marL="0" lvl="0" indent="0" algn="l">
                <a:lnSpc>
                  <a:spcPct val="150000"/>
                </a:lnSpc>
                <a:buNone/>
              </a:pPr>
              <a:r>
                <a:rPr lang="zh-CN" altLang="en-US" sz="2800" kern="0" noProof="0" dirty="0">
                  <a:ln>
                    <a:noFill/>
                  </a:ln>
                  <a:solidFill>
                    <a:srgbClr val="58655D"/>
                  </a:solidFill>
                  <a:uLnTx/>
                  <a:uFillTx/>
                  <a:latin typeface="新愚公装甲宋A" charset="-122"/>
                  <a:ea typeface="新愚公装甲宋A" charset="-122"/>
                  <a:cs typeface="思源黑体 CN Normal" panose="020B0400000000000000" charset="-122"/>
                  <a:sym typeface="+mn-ea"/>
                </a:rPr>
                <a:t>请输入小标题</a:t>
              </a:r>
            </a:p>
          </p:txBody>
        </p:sp>
        <p:cxnSp>
          <p:nvCxnSpPr>
            <p:cNvPr id="43" name="直接连接符 42"/>
            <p:cNvCxnSpPr/>
            <p:nvPr>
              <p:custDataLst>
                <p:tags r:id="rId11"/>
              </p:custDataLst>
            </p:nvPr>
          </p:nvCxnSpPr>
          <p:spPr>
            <a:xfrm>
              <a:off x="9359" y="8153"/>
              <a:ext cx="0" cy="11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9926" y="5743"/>
              <a:ext cx="8120" cy="0"/>
            </a:xfrm>
            <a:prstGeom prst="line">
              <a:avLst/>
            </a:prstGeom>
            <a:ln>
              <a:solidFill>
                <a:srgbClr val="DACCB7">
                  <a:alpha val="60000"/>
                </a:srgbClr>
              </a:solidFill>
            </a:ln>
          </p:spPr>
          <p:style>
            <a:lnRef idx="2">
              <a:schemeClr val="accent1"/>
            </a:lnRef>
            <a:fillRef idx="0">
              <a:srgbClr val="FFFFFF"/>
            </a:fillRef>
            <a:effectRef idx="0">
              <a:srgbClr val="FFFFFF"/>
            </a:effectRef>
            <a:fontRef idx="minor">
              <a:schemeClr val="tx1"/>
            </a:fontRef>
          </p:style>
        </p:cxnSp>
      </p:grpSp>
      <p:sp>
        <p:nvSpPr>
          <p:cNvPr id="30" name="文本框 29"/>
          <p:cNvSpPr txBox="1"/>
          <p:nvPr>
            <p:custDataLst>
              <p:tags r:id="rId2"/>
            </p:custDataLst>
          </p:nvPr>
        </p:nvSpPr>
        <p:spPr>
          <a:xfrm>
            <a:off x="6182074" y="5797949"/>
            <a:ext cx="2406889" cy="650240"/>
          </a:xfrm>
          <a:prstGeom prst="rect">
            <a:avLst/>
          </a:prstGeom>
          <a:noFill/>
        </p:spPr>
        <p:txBody>
          <a:bodyPr wrap="square" rtlCol="0">
            <a:spAutoFit/>
          </a:bodyPr>
          <a:lstStyle/>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32" name="文本框 31"/>
          <p:cNvSpPr txBox="1"/>
          <p:nvPr>
            <p:custDataLst>
              <p:tags r:id="rId3"/>
            </p:custDataLst>
          </p:nvPr>
        </p:nvSpPr>
        <p:spPr>
          <a:xfrm>
            <a:off x="9224374" y="4045136"/>
            <a:ext cx="2363583" cy="2476644"/>
          </a:xfrm>
          <a:prstGeom prst="rect">
            <a:avLst/>
          </a:prstGeom>
          <a:noFill/>
        </p:spPr>
        <p:txBody>
          <a:bodyPr wrap="square" rtlCol="0">
            <a:noAutofit/>
          </a:bodyPr>
          <a:lstStyle/>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输入</a:t>
            </a:r>
          </a:p>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文字</a:t>
            </a:r>
          </a:p>
        </p:txBody>
      </p:sp>
      <p:grpSp>
        <p:nvGrpSpPr>
          <p:cNvPr id="2" name="组合 1"/>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729D8E"/>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
        <p:nvSpPr>
          <p:cNvPr id="40" name="writting-file_73584">
            <a:extLst>
              <a:ext uri="{FF2B5EF4-FFF2-40B4-BE49-F238E27FC236}">
                <a16:creationId xmlns:a16="http://schemas.microsoft.com/office/drawing/2014/main" id="{0AA93702-85A6-0590-5CAA-1C3B46053490}"/>
              </a:ext>
            </a:extLst>
          </p:cNvPr>
          <p:cNvSpPr/>
          <p:nvPr/>
        </p:nvSpPr>
        <p:spPr>
          <a:xfrm>
            <a:off x="5528896" y="5771000"/>
            <a:ext cx="441087" cy="404328"/>
          </a:xfrm>
          <a:custGeom>
            <a:avLst/>
            <a:gdLst>
              <a:gd name="connsiteX0" fmla="*/ 186894 w 607995"/>
              <a:gd name="connsiteY0" fmla="*/ 428615 h 557326"/>
              <a:gd name="connsiteX1" fmla="*/ 304806 w 607995"/>
              <a:gd name="connsiteY1" fmla="*/ 428615 h 557326"/>
              <a:gd name="connsiteX2" fmla="*/ 322484 w 607995"/>
              <a:gd name="connsiteY2" fmla="*/ 446292 h 557326"/>
              <a:gd name="connsiteX3" fmla="*/ 304806 w 607995"/>
              <a:gd name="connsiteY3" fmla="*/ 463968 h 557326"/>
              <a:gd name="connsiteX4" fmla="*/ 186894 w 607995"/>
              <a:gd name="connsiteY4" fmla="*/ 463968 h 557326"/>
              <a:gd name="connsiteX5" fmla="*/ 169216 w 607995"/>
              <a:gd name="connsiteY5" fmla="*/ 446292 h 557326"/>
              <a:gd name="connsiteX6" fmla="*/ 186894 w 607995"/>
              <a:gd name="connsiteY6" fmla="*/ 428615 h 557326"/>
              <a:gd name="connsiteX7" fmla="*/ 94243 w 607995"/>
              <a:gd name="connsiteY7" fmla="*/ 298492 h 557326"/>
              <a:gd name="connsiteX8" fmla="*/ 352012 w 607995"/>
              <a:gd name="connsiteY8" fmla="*/ 298492 h 557326"/>
              <a:gd name="connsiteX9" fmla="*/ 369692 w 607995"/>
              <a:gd name="connsiteY9" fmla="*/ 316169 h 557326"/>
              <a:gd name="connsiteX10" fmla="*/ 352012 w 607995"/>
              <a:gd name="connsiteY10" fmla="*/ 333845 h 557326"/>
              <a:gd name="connsiteX11" fmla="*/ 94243 w 607995"/>
              <a:gd name="connsiteY11" fmla="*/ 333845 h 557326"/>
              <a:gd name="connsiteX12" fmla="*/ 76563 w 607995"/>
              <a:gd name="connsiteY12" fmla="*/ 316169 h 557326"/>
              <a:gd name="connsiteX13" fmla="*/ 94243 w 607995"/>
              <a:gd name="connsiteY13" fmla="*/ 298492 h 557326"/>
              <a:gd name="connsiteX14" fmla="*/ 94243 w 607995"/>
              <a:gd name="connsiteY14" fmla="*/ 215366 h 557326"/>
              <a:gd name="connsiteX15" fmla="*/ 352012 w 607995"/>
              <a:gd name="connsiteY15" fmla="*/ 215366 h 557326"/>
              <a:gd name="connsiteX16" fmla="*/ 369692 w 607995"/>
              <a:gd name="connsiteY16" fmla="*/ 233008 h 557326"/>
              <a:gd name="connsiteX17" fmla="*/ 352012 w 607995"/>
              <a:gd name="connsiteY17" fmla="*/ 250649 h 557326"/>
              <a:gd name="connsiteX18" fmla="*/ 94243 w 607995"/>
              <a:gd name="connsiteY18" fmla="*/ 250649 h 557326"/>
              <a:gd name="connsiteX19" fmla="*/ 76563 w 607995"/>
              <a:gd name="connsiteY19" fmla="*/ 233008 h 557326"/>
              <a:gd name="connsiteX20" fmla="*/ 94243 w 607995"/>
              <a:gd name="connsiteY20" fmla="*/ 215366 h 557326"/>
              <a:gd name="connsiteX21" fmla="*/ 516588 w 607995"/>
              <a:gd name="connsiteY21" fmla="*/ 148467 h 557326"/>
              <a:gd name="connsiteX22" fmla="*/ 373209 w 607995"/>
              <a:gd name="connsiteY22" fmla="*/ 390322 h 557326"/>
              <a:gd name="connsiteX23" fmla="*/ 370027 w 607995"/>
              <a:gd name="connsiteY23" fmla="*/ 402503 h 557326"/>
              <a:gd name="connsiteX24" fmla="*/ 370557 w 607995"/>
              <a:gd name="connsiteY24" fmla="*/ 416273 h 557326"/>
              <a:gd name="connsiteX25" fmla="*/ 382402 w 607995"/>
              <a:gd name="connsiteY25" fmla="*/ 409388 h 557326"/>
              <a:gd name="connsiteX26" fmla="*/ 392126 w 607995"/>
              <a:gd name="connsiteY26" fmla="*/ 399679 h 557326"/>
              <a:gd name="connsiteX27" fmla="*/ 534974 w 607995"/>
              <a:gd name="connsiteY27" fmla="*/ 158706 h 557326"/>
              <a:gd name="connsiteX28" fmla="*/ 551769 w 607995"/>
              <a:gd name="connsiteY28" fmla="*/ 88974 h 557326"/>
              <a:gd name="connsiteX29" fmla="*/ 534620 w 607995"/>
              <a:gd name="connsiteY29" fmla="*/ 117926 h 557326"/>
              <a:gd name="connsiteX30" fmla="*/ 553007 w 607995"/>
              <a:gd name="connsiteY30" fmla="*/ 128342 h 557326"/>
              <a:gd name="connsiteX31" fmla="*/ 570156 w 607995"/>
              <a:gd name="connsiteY31" fmla="*/ 99390 h 557326"/>
              <a:gd name="connsiteX32" fmla="*/ 316989 w 607995"/>
              <a:gd name="connsiteY32" fmla="*/ 55433 h 557326"/>
              <a:gd name="connsiteX33" fmla="*/ 316989 w 607995"/>
              <a:gd name="connsiteY33" fmla="*/ 126577 h 557326"/>
              <a:gd name="connsiteX34" fmla="*/ 322823 w 607995"/>
              <a:gd name="connsiteY34" fmla="*/ 132402 h 557326"/>
              <a:gd name="connsiteX35" fmla="*/ 394601 w 607995"/>
              <a:gd name="connsiteY35" fmla="*/ 132402 h 557326"/>
              <a:gd name="connsiteX36" fmla="*/ 41193 w 607995"/>
              <a:gd name="connsiteY36" fmla="*/ 35307 h 557326"/>
              <a:gd name="connsiteX37" fmla="*/ 35359 w 607995"/>
              <a:gd name="connsiteY37" fmla="*/ 41133 h 557326"/>
              <a:gd name="connsiteX38" fmla="*/ 35359 w 607995"/>
              <a:gd name="connsiteY38" fmla="*/ 516193 h 557326"/>
              <a:gd name="connsiteX39" fmla="*/ 41193 w 607995"/>
              <a:gd name="connsiteY39" fmla="*/ 522019 h 557326"/>
              <a:gd name="connsiteX40" fmla="*/ 403440 w 607995"/>
              <a:gd name="connsiteY40" fmla="*/ 522019 h 557326"/>
              <a:gd name="connsiteX41" fmla="*/ 409275 w 607995"/>
              <a:gd name="connsiteY41" fmla="*/ 516193 h 557326"/>
              <a:gd name="connsiteX42" fmla="*/ 409275 w 607995"/>
              <a:gd name="connsiteY42" fmla="*/ 433221 h 557326"/>
              <a:gd name="connsiteX43" fmla="*/ 400081 w 607995"/>
              <a:gd name="connsiteY43" fmla="*/ 439929 h 557326"/>
              <a:gd name="connsiteX44" fmla="*/ 372855 w 607995"/>
              <a:gd name="connsiteY44" fmla="*/ 455641 h 557326"/>
              <a:gd name="connsiteX45" fmla="*/ 359419 w 607995"/>
              <a:gd name="connsiteY45" fmla="*/ 459348 h 557326"/>
              <a:gd name="connsiteX46" fmla="*/ 335729 w 607995"/>
              <a:gd name="connsiteY46" fmla="*/ 435163 h 557326"/>
              <a:gd name="connsiteX47" fmla="*/ 334668 w 607995"/>
              <a:gd name="connsiteY47" fmla="*/ 403739 h 557326"/>
              <a:gd name="connsiteX48" fmla="*/ 342801 w 607995"/>
              <a:gd name="connsiteY48" fmla="*/ 372316 h 557326"/>
              <a:gd name="connsiteX49" fmla="*/ 409451 w 607995"/>
              <a:gd name="connsiteY49" fmla="*/ 259862 h 557326"/>
              <a:gd name="connsiteX50" fmla="*/ 409275 w 607995"/>
              <a:gd name="connsiteY50" fmla="*/ 259509 h 557326"/>
              <a:gd name="connsiteX51" fmla="*/ 409275 w 607995"/>
              <a:gd name="connsiteY51" fmla="*/ 167710 h 557326"/>
              <a:gd name="connsiteX52" fmla="*/ 322823 w 607995"/>
              <a:gd name="connsiteY52" fmla="*/ 167710 h 557326"/>
              <a:gd name="connsiteX53" fmla="*/ 281630 w 607995"/>
              <a:gd name="connsiteY53" fmla="*/ 126577 h 557326"/>
              <a:gd name="connsiteX54" fmla="*/ 281630 w 607995"/>
              <a:gd name="connsiteY54" fmla="*/ 35307 h 557326"/>
              <a:gd name="connsiteX55" fmla="*/ 280216 w 607995"/>
              <a:gd name="connsiteY55" fmla="*/ 35307 h 557326"/>
              <a:gd name="connsiteX56" fmla="*/ 41193 w 607995"/>
              <a:gd name="connsiteY56" fmla="*/ 0 h 557326"/>
              <a:gd name="connsiteX57" fmla="*/ 280216 w 607995"/>
              <a:gd name="connsiteY57" fmla="*/ 0 h 557326"/>
              <a:gd name="connsiteX58" fmla="*/ 333077 w 607995"/>
              <a:gd name="connsiteY58" fmla="*/ 21714 h 557326"/>
              <a:gd name="connsiteX59" fmla="*/ 422711 w 607995"/>
              <a:gd name="connsiteY59" fmla="*/ 110512 h 557326"/>
              <a:gd name="connsiteX60" fmla="*/ 444633 w 607995"/>
              <a:gd name="connsiteY60" fmla="*/ 163296 h 557326"/>
              <a:gd name="connsiteX61" fmla="*/ 444633 w 607995"/>
              <a:gd name="connsiteY61" fmla="*/ 200193 h 557326"/>
              <a:gd name="connsiteX62" fmla="*/ 524013 w 607995"/>
              <a:gd name="connsiteY62" fmla="*/ 66378 h 557326"/>
              <a:gd name="connsiteX63" fmla="*/ 549825 w 607995"/>
              <a:gd name="connsiteY63" fmla="*/ 51902 h 557326"/>
              <a:gd name="connsiteX64" fmla="*/ 564145 w 607995"/>
              <a:gd name="connsiteY64" fmla="*/ 55609 h 557326"/>
              <a:gd name="connsiteX65" fmla="*/ 592962 w 607995"/>
              <a:gd name="connsiteY65" fmla="*/ 71497 h 557326"/>
              <a:gd name="connsiteX66" fmla="*/ 606929 w 607995"/>
              <a:gd name="connsiteY66" fmla="*/ 89328 h 557326"/>
              <a:gd name="connsiteX67" fmla="*/ 603923 w 607995"/>
              <a:gd name="connsiteY67" fmla="*/ 111748 h 557326"/>
              <a:gd name="connsiteX68" fmla="*/ 444633 w 607995"/>
              <a:gd name="connsiteY68" fmla="*/ 380436 h 557326"/>
              <a:gd name="connsiteX69" fmla="*/ 444633 w 607995"/>
              <a:gd name="connsiteY69" fmla="*/ 516193 h 557326"/>
              <a:gd name="connsiteX70" fmla="*/ 403440 w 607995"/>
              <a:gd name="connsiteY70" fmla="*/ 557326 h 557326"/>
              <a:gd name="connsiteX71" fmla="*/ 41193 w 607995"/>
              <a:gd name="connsiteY71" fmla="*/ 557326 h 557326"/>
              <a:gd name="connsiteX72" fmla="*/ 0 w 607995"/>
              <a:gd name="connsiteY72" fmla="*/ 516193 h 557326"/>
              <a:gd name="connsiteX73" fmla="*/ 0 w 607995"/>
              <a:gd name="connsiteY73" fmla="*/ 41133 h 557326"/>
              <a:gd name="connsiteX74" fmla="*/ 41193 w 607995"/>
              <a:gd name="connsiteY74" fmla="*/ 0 h 55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607995" h="557326">
                <a:moveTo>
                  <a:pt x="186894" y="428615"/>
                </a:moveTo>
                <a:lnTo>
                  <a:pt x="304806" y="428615"/>
                </a:lnTo>
                <a:cubicBezTo>
                  <a:pt x="314529" y="428615"/>
                  <a:pt x="322484" y="436569"/>
                  <a:pt x="322484" y="446292"/>
                </a:cubicBezTo>
                <a:cubicBezTo>
                  <a:pt x="322484" y="456014"/>
                  <a:pt x="314529" y="463968"/>
                  <a:pt x="304806" y="463968"/>
                </a:cubicBezTo>
                <a:lnTo>
                  <a:pt x="186894" y="463968"/>
                </a:lnTo>
                <a:cubicBezTo>
                  <a:pt x="177171" y="463968"/>
                  <a:pt x="169216" y="456014"/>
                  <a:pt x="169216" y="446292"/>
                </a:cubicBezTo>
                <a:cubicBezTo>
                  <a:pt x="169216" y="436569"/>
                  <a:pt x="177171" y="428615"/>
                  <a:pt x="186894" y="428615"/>
                </a:cubicBezTo>
                <a:close/>
                <a:moveTo>
                  <a:pt x="94243" y="298492"/>
                </a:moveTo>
                <a:lnTo>
                  <a:pt x="352012" y="298492"/>
                </a:lnTo>
                <a:cubicBezTo>
                  <a:pt x="361736" y="298492"/>
                  <a:pt x="369692" y="306446"/>
                  <a:pt x="369692" y="316169"/>
                </a:cubicBezTo>
                <a:cubicBezTo>
                  <a:pt x="369692" y="325891"/>
                  <a:pt x="361736" y="333845"/>
                  <a:pt x="352012" y="333845"/>
                </a:cubicBezTo>
                <a:lnTo>
                  <a:pt x="94243" y="333845"/>
                </a:lnTo>
                <a:cubicBezTo>
                  <a:pt x="84519" y="333845"/>
                  <a:pt x="76563" y="325891"/>
                  <a:pt x="76563" y="316169"/>
                </a:cubicBezTo>
                <a:cubicBezTo>
                  <a:pt x="76563" y="306446"/>
                  <a:pt x="84519" y="298492"/>
                  <a:pt x="94243" y="298492"/>
                </a:cubicBezTo>
                <a:close/>
                <a:moveTo>
                  <a:pt x="94243" y="215366"/>
                </a:moveTo>
                <a:lnTo>
                  <a:pt x="352012" y="215366"/>
                </a:lnTo>
                <a:cubicBezTo>
                  <a:pt x="361736" y="215366"/>
                  <a:pt x="369692" y="223305"/>
                  <a:pt x="369692" y="233008"/>
                </a:cubicBezTo>
                <a:cubicBezTo>
                  <a:pt x="369692" y="242887"/>
                  <a:pt x="361736" y="250649"/>
                  <a:pt x="352012" y="250649"/>
                </a:cubicBezTo>
                <a:lnTo>
                  <a:pt x="94243" y="250649"/>
                </a:lnTo>
                <a:cubicBezTo>
                  <a:pt x="84519" y="250649"/>
                  <a:pt x="76563" y="242887"/>
                  <a:pt x="76563" y="233008"/>
                </a:cubicBezTo>
                <a:cubicBezTo>
                  <a:pt x="76563" y="223305"/>
                  <a:pt x="84519" y="215366"/>
                  <a:pt x="94243" y="215366"/>
                </a:cubicBezTo>
                <a:close/>
                <a:moveTo>
                  <a:pt x="516588" y="148467"/>
                </a:moveTo>
                <a:lnTo>
                  <a:pt x="373209" y="390322"/>
                </a:lnTo>
                <a:cubicBezTo>
                  <a:pt x="371618" y="392970"/>
                  <a:pt x="369850" y="399502"/>
                  <a:pt x="370027" y="402503"/>
                </a:cubicBezTo>
                <a:lnTo>
                  <a:pt x="370557" y="416273"/>
                </a:lnTo>
                <a:lnTo>
                  <a:pt x="382402" y="409388"/>
                </a:lnTo>
                <a:cubicBezTo>
                  <a:pt x="385408" y="407623"/>
                  <a:pt x="390358" y="402680"/>
                  <a:pt x="392126" y="399679"/>
                </a:cubicBezTo>
                <a:lnTo>
                  <a:pt x="534974" y="158706"/>
                </a:lnTo>
                <a:close/>
                <a:moveTo>
                  <a:pt x="551769" y="88974"/>
                </a:moveTo>
                <a:lnTo>
                  <a:pt x="534620" y="117926"/>
                </a:lnTo>
                <a:lnTo>
                  <a:pt x="553007" y="128342"/>
                </a:lnTo>
                <a:lnTo>
                  <a:pt x="570156" y="99390"/>
                </a:lnTo>
                <a:close/>
                <a:moveTo>
                  <a:pt x="316989" y="55433"/>
                </a:moveTo>
                <a:lnTo>
                  <a:pt x="316989" y="126577"/>
                </a:lnTo>
                <a:cubicBezTo>
                  <a:pt x="316989" y="129754"/>
                  <a:pt x="319641" y="132402"/>
                  <a:pt x="322823" y="132402"/>
                </a:cubicBezTo>
                <a:lnTo>
                  <a:pt x="394601" y="132402"/>
                </a:lnTo>
                <a:close/>
                <a:moveTo>
                  <a:pt x="41193" y="35307"/>
                </a:moveTo>
                <a:cubicBezTo>
                  <a:pt x="38010" y="35307"/>
                  <a:pt x="35359" y="37955"/>
                  <a:pt x="35359" y="41133"/>
                </a:cubicBezTo>
                <a:lnTo>
                  <a:pt x="35359" y="516193"/>
                </a:lnTo>
                <a:cubicBezTo>
                  <a:pt x="35359" y="519371"/>
                  <a:pt x="38010" y="522019"/>
                  <a:pt x="41193" y="522019"/>
                </a:cubicBezTo>
                <a:lnTo>
                  <a:pt x="403440" y="522019"/>
                </a:lnTo>
                <a:cubicBezTo>
                  <a:pt x="406623" y="522019"/>
                  <a:pt x="409275" y="519371"/>
                  <a:pt x="409275" y="516193"/>
                </a:cubicBezTo>
                <a:lnTo>
                  <a:pt x="409275" y="433221"/>
                </a:lnTo>
                <a:cubicBezTo>
                  <a:pt x="406269" y="435869"/>
                  <a:pt x="403087" y="438340"/>
                  <a:pt x="400081" y="439929"/>
                </a:cubicBezTo>
                <a:lnTo>
                  <a:pt x="372855" y="455641"/>
                </a:lnTo>
                <a:cubicBezTo>
                  <a:pt x="368612" y="458112"/>
                  <a:pt x="364016" y="459348"/>
                  <a:pt x="359419" y="459348"/>
                </a:cubicBezTo>
                <a:cubicBezTo>
                  <a:pt x="346336" y="459348"/>
                  <a:pt x="336083" y="448933"/>
                  <a:pt x="335729" y="435163"/>
                </a:cubicBezTo>
                <a:lnTo>
                  <a:pt x="334668" y="403739"/>
                </a:lnTo>
                <a:cubicBezTo>
                  <a:pt x="334315" y="394030"/>
                  <a:pt x="337674" y="380789"/>
                  <a:pt x="342801" y="372316"/>
                </a:cubicBezTo>
                <a:lnTo>
                  <a:pt x="409451" y="259862"/>
                </a:lnTo>
                <a:cubicBezTo>
                  <a:pt x="409451" y="259685"/>
                  <a:pt x="409275" y="259685"/>
                  <a:pt x="409275" y="259509"/>
                </a:cubicBezTo>
                <a:lnTo>
                  <a:pt x="409275" y="167710"/>
                </a:lnTo>
                <a:lnTo>
                  <a:pt x="322823" y="167710"/>
                </a:lnTo>
                <a:cubicBezTo>
                  <a:pt x="300194" y="167710"/>
                  <a:pt x="281630" y="149173"/>
                  <a:pt x="281630" y="126577"/>
                </a:cubicBezTo>
                <a:lnTo>
                  <a:pt x="281630" y="35307"/>
                </a:lnTo>
                <a:cubicBezTo>
                  <a:pt x="281100" y="35307"/>
                  <a:pt x="280746" y="35307"/>
                  <a:pt x="280216" y="35307"/>
                </a:cubicBezTo>
                <a:close/>
                <a:moveTo>
                  <a:pt x="41193" y="0"/>
                </a:moveTo>
                <a:lnTo>
                  <a:pt x="280216" y="0"/>
                </a:lnTo>
                <a:cubicBezTo>
                  <a:pt x="297895" y="0"/>
                  <a:pt x="320525" y="9356"/>
                  <a:pt x="333077" y="21714"/>
                </a:cubicBezTo>
                <a:lnTo>
                  <a:pt x="422711" y="110512"/>
                </a:lnTo>
                <a:cubicBezTo>
                  <a:pt x="435263" y="123046"/>
                  <a:pt x="444633" y="145643"/>
                  <a:pt x="444633" y="163296"/>
                </a:cubicBezTo>
                <a:lnTo>
                  <a:pt x="444633" y="200193"/>
                </a:lnTo>
                <a:lnTo>
                  <a:pt x="524013" y="66378"/>
                </a:lnTo>
                <a:cubicBezTo>
                  <a:pt x="529317" y="57374"/>
                  <a:pt x="539217" y="51902"/>
                  <a:pt x="549825" y="51902"/>
                </a:cubicBezTo>
                <a:cubicBezTo>
                  <a:pt x="554775" y="51902"/>
                  <a:pt x="559725" y="53138"/>
                  <a:pt x="564145" y="55609"/>
                </a:cubicBezTo>
                <a:lnTo>
                  <a:pt x="592962" y="71497"/>
                </a:lnTo>
                <a:cubicBezTo>
                  <a:pt x="599857" y="75381"/>
                  <a:pt x="604807" y="81736"/>
                  <a:pt x="606929" y="89328"/>
                </a:cubicBezTo>
                <a:cubicBezTo>
                  <a:pt x="609050" y="97095"/>
                  <a:pt x="607989" y="105039"/>
                  <a:pt x="603923" y="111748"/>
                </a:cubicBezTo>
                <a:lnTo>
                  <a:pt x="444633" y="380436"/>
                </a:lnTo>
                <a:lnTo>
                  <a:pt x="444633" y="516193"/>
                </a:lnTo>
                <a:cubicBezTo>
                  <a:pt x="444633" y="538966"/>
                  <a:pt x="426247" y="557326"/>
                  <a:pt x="403440" y="557326"/>
                </a:cubicBezTo>
                <a:lnTo>
                  <a:pt x="41193" y="557326"/>
                </a:lnTo>
                <a:cubicBezTo>
                  <a:pt x="18563" y="557326"/>
                  <a:pt x="0" y="538966"/>
                  <a:pt x="0" y="516193"/>
                </a:cubicBezTo>
                <a:lnTo>
                  <a:pt x="0" y="41133"/>
                </a:lnTo>
                <a:cubicBezTo>
                  <a:pt x="0" y="18360"/>
                  <a:pt x="18563" y="0"/>
                  <a:pt x="41193" y="0"/>
                </a:cubicBezTo>
                <a:close/>
              </a:path>
            </a:pathLst>
          </a:custGeom>
          <a:solidFill>
            <a:srgbClr val="58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levision_320073">
            <a:extLst>
              <a:ext uri="{FF2B5EF4-FFF2-40B4-BE49-F238E27FC236}">
                <a16:creationId xmlns:a16="http://schemas.microsoft.com/office/drawing/2014/main" id="{860F16E4-4340-33FE-734E-BDA02053ECEC}"/>
              </a:ext>
            </a:extLst>
          </p:cNvPr>
          <p:cNvSpPr/>
          <p:nvPr/>
        </p:nvSpPr>
        <p:spPr>
          <a:xfrm>
            <a:off x="5431702" y="4280409"/>
            <a:ext cx="453982" cy="375861"/>
          </a:xfrm>
          <a:custGeom>
            <a:avLst/>
            <a:gdLst>
              <a:gd name="connsiteX0" fmla="*/ 253536 w 608556"/>
              <a:gd name="connsiteY0" fmla="*/ 420079 h 503837"/>
              <a:gd name="connsiteX1" fmla="*/ 236641 w 608556"/>
              <a:gd name="connsiteY1" fmla="*/ 480408 h 503837"/>
              <a:gd name="connsiteX2" fmla="*/ 371798 w 608556"/>
              <a:gd name="connsiteY2" fmla="*/ 480408 h 503837"/>
              <a:gd name="connsiteX3" fmla="*/ 354903 w 608556"/>
              <a:gd name="connsiteY3" fmla="*/ 420079 h 503837"/>
              <a:gd name="connsiteX4" fmla="*/ 23465 w 608556"/>
              <a:gd name="connsiteY4" fmla="*/ 341819 h 503837"/>
              <a:gd name="connsiteX5" fmla="*/ 585092 w 608556"/>
              <a:gd name="connsiteY5" fmla="*/ 341819 h 503837"/>
              <a:gd name="connsiteX6" fmla="*/ 585092 w 608556"/>
              <a:gd name="connsiteY6" fmla="*/ 365247 h 503837"/>
              <a:gd name="connsiteX7" fmla="*/ 23465 w 608556"/>
              <a:gd name="connsiteY7" fmla="*/ 365247 h 503837"/>
              <a:gd name="connsiteX8" fmla="*/ 11733 w 608556"/>
              <a:gd name="connsiteY8" fmla="*/ 0 h 503837"/>
              <a:gd name="connsiteX9" fmla="*/ 596824 w 608556"/>
              <a:gd name="connsiteY9" fmla="*/ 0 h 503837"/>
              <a:gd name="connsiteX10" fmla="*/ 608556 w 608556"/>
              <a:gd name="connsiteY10" fmla="*/ 11714 h 503837"/>
              <a:gd name="connsiteX11" fmla="*/ 608556 w 608556"/>
              <a:gd name="connsiteY11" fmla="*/ 353533 h 503837"/>
              <a:gd name="connsiteX12" fmla="*/ 596823 w 608556"/>
              <a:gd name="connsiteY12" fmla="*/ 341819 h 503837"/>
              <a:gd name="connsiteX13" fmla="*/ 585092 w 608556"/>
              <a:gd name="connsiteY13" fmla="*/ 341819 h 503837"/>
              <a:gd name="connsiteX14" fmla="*/ 585092 w 608556"/>
              <a:gd name="connsiteY14" fmla="*/ 23429 h 503837"/>
              <a:gd name="connsiteX15" fmla="*/ 23465 w 608556"/>
              <a:gd name="connsiteY15" fmla="*/ 23429 h 503837"/>
              <a:gd name="connsiteX16" fmla="*/ 23465 w 608556"/>
              <a:gd name="connsiteY16" fmla="*/ 341819 h 503837"/>
              <a:gd name="connsiteX17" fmla="*/ 20977 w 608556"/>
              <a:gd name="connsiteY17" fmla="*/ 341819 h 503837"/>
              <a:gd name="connsiteX18" fmla="*/ 9244 w 608556"/>
              <a:gd name="connsiteY18" fmla="*/ 353533 h 503837"/>
              <a:gd name="connsiteX19" fmla="*/ 20977 w 608556"/>
              <a:gd name="connsiteY19" fmla="*/ 365247 h 503837"/>
              <a:gd name="connsiteX20" fmla="*/ 23465 w 608556"/>
              <a:gd name="connsiteY20" fmla="*/ 365247 h 503837"/>
              <a:gd name="connsiteX21" fmla="*/ 23465 w 608556"/>
              <a:gd name="connsiteY21" fmla="*/ 396650 h 503837"/>
              <a:gd name="connsiteX22" fmla="*/ 244737 w 608556"/>
              <a:gd name="connsiteY22" fmla="*/ 396650 h 503837"/>
              <a:gd name="connsiteX23" fmla="*/ 363820 w 608556"/>
              <a:gd name="connsiteY23" fmla="*/ 396650 h 503837"/>
              <a:gd name="connsiteX24" fmla="*/ 585092 w 608556"/>
              <a:gd name="connsiteY24" fmla="*/ 396650 h 503837"/>
              <a:gd name="connsiteX25" fmla="*/ 585092 w 608556"/>
              <a:gd name="connsiteY25" fmla="*/ 365247 h 503837"/>
              <a:gd name="connsiteX26" fmla="*/ 596823 w 608556"/>
              <a:gd name="connsiteY26" fmla="*/ 365247 h 503837"/>
              <a:gd name="connsiteX27" fmla="*/ 608556 w 608556"/>
              <a:gd name="connsiteY27" fmla="*/ 353533 h 503837"/>
              <a:gd name="connsiteX28" fmla="*/ 608556 w 608556"/>
              <a:gd name="connsiteY28" fmla="*/ 408365 h 503837"/>
              <a:gd name="connsiteX29" fmla="*/ 596824 w 608556"/>
              <a:gd name="connsiteY29" fmla="*/ 420079 h 503837"/>
              <a:gd name="connsiteX30" fmla="*/ 379306 w 608556"/>
              <a:gd name="connsiteY30" fmla="*/ 420079 h 503837"/>
              <a:gd name="connsiteX31" fmla="*/ 396201 w 608556"/>
              <a:gd name="connsiteY31" fmla="*/ 480408 h 503837"/>
              <a:gd name="connsiteX32" fmla="*/ 431985 w 608556"/>
              <a:gd name="connsiteY32" fmla="*/ 480408 h 503837"/>
              <a:gd name="connsiteX33" fmla="*/ 443717 w 608556"/>
              <a:gd name="connsiteY33" fmla="*/ 492123 h 503837"/>
              <a:gd name="connsiteX34" fmla="*/ 431985 w 608556"/>
              <a:gd name="connsiteY34" fmla="*/ 503837 h 503837"/>
              <a:gd name="connsiteX35" fmla="*/ 387284 w 608556"/>
              <a:gd name="connsiteY35" fmla="*/ 503837 h 503837"/>
              <a:gd name="connsiteX36" fmla="*/ 221272 w 608556"/>
              <a:gd name="connsiteY36" fmla="*/ 503837 h 503837"/>
              <a:gd name="connsiteX37" fmla="*/ 176454 w 608556"/>
              <a:gd name="connsiteY37" fmla="*/ 503837 h 503837"/>
              <a:gd name="connsiteX38" fmla="*/ 164722 w 608556"/>
              <a:gd name="connsiteY38" fmla="*/ 492123 h 503837"/>
              <a:gd name="connsiteX39" fmla="*/ 176454 w 608556"/>
              <a:gd name="connsiteY39" fmla="*/ 480408 h 503837"/>
              <a:gd name="connsiteX40" fmla="*/ 212355 w 608556"/>
              <a:gd name="connsiteY40" fmla="*/ 480408 h 503837"/>
              <a:gd name="connsiteX41" fmla="*/ 229250 w 608556"/>
              <a:gd name="connsiteY41" fmla="*/ 420079 h 503837"/>
              <a:gd name="connsiteX42" fmla="*/ 11733 w 608556"/>
              <a:gd name="connsiteY42" fmla="*/ 420079 h 503837"/>
              <a:gd name="connsiteX43" fmla="*/ 0 w 608556"/>
              <a:gd name="connsiteY43" fmla="*/ 408365 h 503837"/>
              <a:gd name="connsiteX44" fmla="*/ 0 w 608556"/>
              <a:gd name="connsiteY44" fmla="*/ 11714 h 503837"/>
              <a:gd name="connsiteX45" fmla="*/ 11733 w 608556"/>
              <a:gd name="connsiteY45" fmla="*/ 0 h 50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8556" h="503837">
                <a:moveTo>
                  <a:pt x="253536" y="420079"/>
                </a:moveTo>
                <a:lnTo>
                  <a:pt x="236641" y="480408"/>
                </a:lnTo>
                <a:lnTo>
                  <a:pt x="371798" y="480408"/>
                </a:lnTo>
                <a:lnTo>
                  <a:pt x="354903" y="420079"/>
                </a:lnTo>
                <a:close/>
                <a:moveTo>
                  <a:pt x="23465" y="341819"/>
                </a:moveTo>
                <a:lnTo>
                  <a:pt x="585092" y="341819"/>
                </a:lnTo>
                <a:lnTo>
                  <a:pt x="585092" y="365247"/>
                </a:lnTo>
                <a:lnTo>
                  <a:pt x="23465" y="365247"/>
                </a:lnTo>
                <a:close/>
                <a:moveTo>
                  <a:pt x="11733" y="0"/>
                </a:moveTo>
                <a:lnTo>
                  <a:pt x="596824" y="0"/>
                </a:lnTo>
                <a:cubicBezTo>
                  <a:pt x="603277" y="0"/>
                  <a:pt x="608556" y="5154"/>
                  <a:pt x="608556" y="11714"/>
                </a:cubicBezTo>
                <a:lnTo>
                  <a:pt x="608556" y="353533"/>
                </a:lnTo>
                <a:cubicBezTo>
                  <a:pt x="608556" y="347091"/>
                  <a:pt x="603276" y="341819"/>
                  <a:pt x="596823" y="341819"/>
                </a:cubicBezTo>
                <a:lnTo>
                  <a:pt x="585092" y="341819"/>
                </a:lnTo>
                <a:lnTo>
                  <a:pt x="585092" y="23429"/>
                </a:lnTo>
                <a:lnTo>
                  <a:pt x="23465" y="23429"/>
                </a:lnTo>
                <a:lnTo>
                  <a:pt x="23465" y="341819"/>
                </a:lnTo>
                <a:lnTo>
                  <a:pt x="20977" y="341819"/>
                </a:lnTo>
                <a:cubicBezTo>
                  <a:pt x="14524" y="341819"/>
                  <a:pt x="9244" y="347091"/>
                  <a:pt x="9244" y="353533"/>
                </a:cubicBezTo>
                <a:cubicBezTo>
                  <a:pt x="9244" y="359976"/>
                  <a:pt x="14524" y="365247"/>
                  <a:pt x="20977" y="365247"/>
                </a:cubicBezTo>
                <a:lnTo>
                  <a:pt x="23465" y="365247"/>
                </a:lnTo>
                <a:lnTo>
                  <a:pt x="23465" y="396650"/>
                </a:lnTo>
                <a:lnTo>
                  <a:pt x="244737" y="396650"/>
                </a:lnTo>
                <a:lnTo>
                  <a:pt x="363820" y="396650"/>
                </a:lnTo>
                <a:lnTo>
                  <a:pt x="585092" y="396650"/>
                </a:lnTo>
                <a:lnTo>
                  <a:pt x="585092" y="365247"/>
                </a:lnTo>
                <a:lnTo>
                  <a:pt x="596823" y="365247"/>
                </a:lnTo>
                <a:cubicBezTo>
                  <a:pt x="603276" y="365247"/>
                  <a:pt x="608556" y="359976"/>
                  <a:pt x="608556" y="353533"/>
                </a:cubicBezTo>
                <a:lnTo>
                  <a:pt x="608556" y="408365"/>
                </a:lnTo>
                <a:cubicBezTo>
                  <a:pt x="608556" y="414925"/>
                  <a:pt x="603277" y="420079"/>
                  <a:pt x="596824" y="420079"/>
                </a:cubicBezTo>
                <a:lnTo>
                  <a:pt x="379306" y="420079"/>
                </a:lnTo>
                <a:lnTo>
                  <a:pt x="396201" y="480408"/>
                </a:lnTo>
                <a:lnTo>
                  <a:pt x="431985" y="480408"/>
                </a:lnTo>
                <a:cubicBezTo>
                  <a:pt x="438437" y="480408"/>
                  <a:pt x="443717" y="485680"/>
                  <a:pt x="443717" y="492123"/>
                </a:cubicBezTo>
                <a:cubicBezTo>
                  <a:pt x="443717" y="498566"/>
                  <a:pt x="438437" y="503837"/>
                  <a:pt x="431985" y="503837"/>
                </a:cubicBezTo>
                <a:lnTo>
                  <a:pt x="387284" y="503837"/>
                </a:lnTo>
                <a:lnTo>
                  <a:pt x="221272" y="503837"/>
                </a:lnTo>
                <a:lnTo>
                  <a:pt x="176454" y="503837"/>
                </a:lnTo>
                <a:cubicBezTo>
                  <a:pt x="170002" y="503837"/>
                  <a:pt x="164722" y="498566"/>
                  <a:pt x="164722" y="492123"/>
                </a:cubicBezTo>
                <a:cubicBezTo>
                  <a:pt x="164722" y="485680"/>
                  <a:pt x="170002" y="480408"/>
                  <a:pt x="176454" y="480408"/>
                </a:cubicBezTo>
                <a:lnTo>
                  <a:pt x="212355" y="480408"/>
                </a:lnTo>
                <a:lnTo>
                  <a:pt x="229250" y="420079"/>
                </a:lnTo>
                <a:lnTo>
                  <a:pt x="11733" y="420079"/>
                </a:lnTo>
                <a:cubicBezTo>
                  <a:pt x="5279" y="420079"/>
                  <a:pt x="0" y="414925"/>
                  <a:pt x="0" y="408365"/>
                </a:cubicBezTo>
                <a:lnTo>
                  <a:pt x="0" y="11714"/>
                </a:lnTo>
                <a:cubicBezTo>
                  <a:pt x="0" y="5154"/>
                  <a:pt x="5279" y="0"/>
                  <a:pt x="11733" y="0"/>
                </a:cubicBezTo>
                <a:close/>
              </a:path>
            </a:pathLst>
          </a:custGeom>
          <a:solidFill>
            <a:srgbClr val="58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S18]ITE41DE$0NQGWK2KZLW"/>
          <p:cNvPicPr>
            <a:picLocks noChangeAspect="1"/>
          </p:cNvPicPr>
          <p:nvPr/>
        </p:nvPicPr>
        <p:blipFill>
          <a:blip r:embed="rId3">
            <a:alphaModFix amt="21000"/>
          </a:blip>
          <a:srcRect l="31830" t="12574" b="37426"/>
          <a:stretch>
            <a:fillRect/>
          </a:stretch>
        </p:blipFill>
        <p:spPr>
          <a:xfrm flipH="1">
            <a:off x="0" y="0"/>
            <a:ext cx="5942965" cy="3429000"/>
          </a:xfrm>
          <a:prstGeom prst="rect">
            <a:avLst/>
          </a:prstGeom>
          <a:effectLst/>
        </p:spPr>
      </p:pic>
      <p:sp>
        <p:nvSpPr>
          <p:cNvPr id="17" name="更多与光设计作品请访问：https://www.docer.com/works?userid=1214122538_4_7_2"/>
          <p:cNvSpPr txBox="1"/>
          <p:nvPr/>
        </p:nvSpPr>
        <p:spPr>
          <a:xfrm>
            <a:off x="535940" y="2113280"/>
            <a:ext cx="5406390" cy="767080"/>
          </a:xfrm>
          <a:prstGeom prst="rect">
            <a:avLst/>
          </a:prstGeom>
          <a:noFill/>
          <a:ln>
            <a:noFill/>
          </a:ln>
        </p:spPr>
        <p:txBody>
          <a:bodyPr wrap="square" lIns="91435" tIns="45718" rIns="91435" bIns="45718" rtlCol="0">
            <a:spAutoFit/>
          </a:bodyPr>
          <a:lstStyle/>
          <a:p>
            <a:pPr marL="0" marR="0" lvl="0" indent="0" algn="just" defTabSz="609600" rtl="0" eaLnBrk="1" fontAlgn="auto" latinLnBrk="0" hangingPunct="1">
              <a:lnSpc>
                <a:spcPct val="100000"/>
              </a:lnSpc>
              <a:spcBef>
                <a:spcPts val="0"/>
              </a:spcBef>
              <a:spcAft>
                <a:spcPts val="0"/>
              </a:spcAft>
              <a:buClrTx/>
              <a:buSzTx/>
              <a:buFontTx/>
              <a:buNone/>
              <a:defRPr/>
            </a:pPr>
            <a:r>
              <a:rPr kumimoji="0" lang="id-ID" sz="4400" b="0" i="0" u="none" strike="noStrike" kern="1200" cap="none" spc="150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mn-ea"/>
                <a:sym typeface="+mn-lt"/>
              </a:rPr>
              <a:t>CONTENT</a:t>
            </a:r>
            <a:r>
              <a:rPr kumimoji="0" lang="en-US" altLang="id-ID" sz="4400" b="0" i="0" u="none" strike="noStrike" kern="1200" cap="none" spc="150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mn-ea"/>
                <a:sym typeface="+mn-lt"/>
              </a:rPr>
              <a:t>S</a:t>
            </a:r>
          </a:p>
        </p:txBody>
      </p:sp>
      <p:grpSp>
        <p:nvGrpSpPr>
          <p:cNvPr id="113" name="组合 112"/>
          <p:cNvGrpSpPr/>
          <p:nvPr/>
        </p:nvGrpSpPr>
        <p:grpSpPr>
          <a:xfrm>
            <a:off x="1083945" y="3919220"/>
            <a:ext cx="9434830" cy="2592705"/>
            <a:chOff x="1111" y="4707"/>
            <a:chExt cx="14858" cy="4083"/>
          </a:xfrm>
        </p:grpSpPr>
        <p:sp>
          <p:nvSpPr>
            <p:cNvPr id="18" name="更多与光设计作品请访问：https://www.docer.com/works?userid=1214122538_4_7_4"/>
            <p:cNvSpPr txBox="1"/>
            <p:nvPr/>
          </p:nvSpPr>
          <p:spPr>
            <a:xfrm>
              <a:off x="1111" y="4707"/>
              <a:ext cx="7332"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01.</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因素分析</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25" name="更多与光设计作品请访问：https://www.docer.com/works?userid=1214122538_4_7_5"/>
            <p:cNvSpPr txBox="1"/>
            <p:nvPr/>
          </p:nvSpPr>
          <p:spPr>
            <a:xfrm>
              <a:off x="9591" y="4707"/>
              <a:ext cx="6378"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02.</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数据收集</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30" name="更多与光设计作品请访问：https://www.docer.com/works?userid=1214122538_4_7_6"/>
            <p:cNvSpPr txBox="1"/>
            <p:nvPr/>
          </p:nvSpPr>
          <p:spPr>
            <a:xfrm>
              <a:off x="1111" y="7097"/>
              <a:ext cx="6408"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03.</a:t>
              </a:r>
              <a:r>
                <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统计</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分析</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31" name="更多与光设计作品请访问：https://www.docer.com/works?userid=1214122538_4_7_7"/>
            <p:cNvSpPr txBox="1"/>
            <p:nvPr/>
          </p:nvSpPr>
          <p:spPr>
            <a:xfrm>
              <a:off x="9591" y="7097"/>
              <a:ext cx="6178" cy="1693"/>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04.</a:t>
              </a:r>
              <a:r>
                <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研究结论</a:t>
              </a:r>
              <a:endParaRPr kumimoji="0" lang="zh-CN" altLang="en-US" sz="3200" b="0" i="0" u="none" strike="noStrike" kern="1200" cap="none" spc="600" normalizeH="0" baseline="0" noProof="0" dirty="0">
                <a:ln>
                  <a:noFill/>
                </a:ln>
                <a:solidFill>
                  <a:schemeClr val="accent4">
                    <a:lumMod val="50000"/>
                  </a:schemeClr>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a:p>
              <a:pPr marL="0" marR="0" lvl="0" indent="0" algn="l" defTabSz="6096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600" normalizeH="0" baseline="0" noProof="0" dirty="0">
                <a:ln>
                  <a:noFill/>
                </a:ln>
                <a:solidFill>
                  <a:schemeClr val="accent4">
                    <a:lumMod val="50000"/>
                  </a:schemeClr>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grpSp>
      <p:cxnSp>
        <p:nvCxnSpPr>
          <p:cNvPr id="32" name="更多与光设计作品请访问：https://www.docer.com/works?userid=1214122538_4_7_9"/>
          <p:cNvCxnSpPr/>
          <p:nvPr/>
        </p:nvCxnSpPr>
        <p:spPr>
          <a:xfrm flipV="1">
            <a:off x="405130" y="3033395"/>
            <a:ext cx="8319770" cy="37465"/>
          </a:xfrm>
          <a:prstGeom prst="line">
            <a:avLst/>
          </a:prstGeom>
          <a:ln w="3175">
            <a:solidFill>
              <a:srgbClr val="406048"/>
            </a:solidFill>
          </a:ln>
          <a:effectLst/>
        </p:spPr>
        <p:style>
          <a:lnRef idx="2">
            <a:schemeClr val="accent1"/>
          </a:lnRef>
          <a:fillRef idx="0">
            <a:schemeClr val="accent1"/>
          </a:fillRef>
          <a:effectRef idx="1">
            <a:schemeClr val="accent1"/>
          </a:effectRef>
          <a:fontRef idx="minor">
            <a:schemeClr val="tx1"/>
          </a:fontRef>
        </p:style>
      </p:cxnSp>
      <p:sp>
        <p:nvSpPr>
          <p:cNvPr id="34" name="00"/>
          <p:cNvSpPr txBox="1"/>
          <p:nvPr/>
        </p:nvSpPr>
        <p:spPr>
          <a:xfrm>
            <a:off x="568325" y="911225"/>
            <a:ext cx="2647315" cy="110680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0" i="0" u="none" strike="noStrike" kern="1200" cap="none" spc="0" normalizeH="0" baseline="0" noProof="0">
                <a:ln>
                  <a:noFill/>
                </a:ln>
                <a:solidFill>
                  <a:srgbClr val="406048"/>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目 录</a:t>
            </a:r>
            <a:endParaRPr kumimoji="0" lang="zh-CN" altLang="en-US" sz="6600" b="0" i="0" u="none" strike="noStrike" kern="1200" cap="none" spc="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pic>
        <p:nvPicPr>
          <p:cNvPr id="2" name="图片 1" descr="S18]ITE41DE$0NQGWK2KZLW"/>
          <p:cNvPicPr>
            <a:picLocks noChangeAspect="1"/>
          </p:cNvPicPr>
          <p:nvPr/>
        </p:nvPicPr>
        <p:blipFill>
          <a:blip r:embed="rId3">
            <a:alphaModFix amt="80000"/>
          </a:blip>
          <a:srcRect l="672" t="12574" r="63433" b="26324"/>
          <a:stretch>
            <a:fillRect/>
          </a:stretch>
        </p:blipFill>
        <p:spPr>
          <a:xfrm flipH="1">
            <a:off x="9522460" y="0"/>
            <a:ext cx="2670175" cy="4190365"/>
          </a:xfrm>
          <a:prstGeom prst="rect">
            <a:avLst/>
          </a:prstGeom>
          <a:effectLst/>
        </p:spPr>
      </p:pic>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0" y="0"/>
            <a:ext cx="4502150" cy="6858000"/>
            <a:chOff x="0" y="0"/>
            <a:chExt cx="7090" cy="10800"/>
          </a:xfrm>
        </p:grpSpPr>
        <p:pic>
          <p:nvPicPr>
            <p:cNvPr id="3" name="图片 2" descr="P(T28RV}_P~}EQ$90TS70A6"/>
            <p:cNvPicPr>
              <a:picLocks noChangeAspect="1"/>
            </p:cNvPicPr>
            <p:nvPr/>
          </p:nvPicPr>
          <p:blipFill>
            <a:blip r:embed="rId11">
              <a:alphaModFix amt="40000"/>
              <a:biLevel thresh="50000"/>
            </a:blip>
            <a:srcRect r="42926"/>
            <a:stretch>
              <a:fillRect/>
            </a:stretch>
          </p:blipFill>
          <p:spPr>
            <a:xfrm>
              <a:off x="0" y="0"/>
              <a:ext cx="6164" cy="10800"/>
            </a:xfrm>
            <a:prstGeom prst="rect">
              <a:avLst/>
            </a:prstGeom>
          </p:spPr>
        </p:pic>
        <p:grpSp>
          <p:nvGrpSpPr>
            <p:cNvPr id="2" name="组合 1"/>
            <p:cNvGrpSpPr/>
            <p:nvPr/>
          </p:nvGrpSpPr>
          <p:grpSpPr>
            <a:xfrm>
              <a:off x="3056" y="217"/>
              <a:ext cx="4034" cy="3352"/>
              <a:chOff x="1124262" y="-3030511"/>
              <a:chExt cx="3267855" cy="2715718"/>
            </a:xfrm>
            <a:solidFill>
              <a:schemeClr val="accent5">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nvGrpSpPr>
          <p:cNvPr id="10" name="组合 9"/>
          <p:cNvGrpSpPr/>
          <p:nvPr/>
        </p:nvGrpSpPr>
        <p:grpSpPr>
          <a:xfrm>
            <a:off x="5162550" y="2432050"/>
            <a:ext cx="2520950" cy="612140"/>
            <a:chOff x="8130" y="4591"/>
            <a:chExt cx="3970" cy="964"/>
          </a:xfrm>
        </p:grpSpPr>
        <p:sp>
          <p:nvSpPr>
            <p:cNvPr id="8" name="矩形 7"/>
            <p:cNvSpPr/>
            <p:nvPr>
              <p:custDataLst>
                <p:tags r:id="rId8"/>
              </p:custDataLst>
            </p:nvPr>
          </p:nvSpPr>
          <p:spPr>
            <a:xfrm>
              <a:off x="8130" y="4591"/>
              <a:ext cx="3970" cy="964"/>
            </a:xfrm>
            <a:prstGeom prst="rect">
              <a:avLst/>
            </a:prstGeom>
            <a:solidFill>
              <a:srgbClr val="58655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699E"/>
                </a:solidFill>
                <a:cs typeface="思源黑体 CN Normal" panose="020B0400000000000000" charset="-122"/>
              </a:endParaRPr>
            </a:p>
          </p:txBody>
        </p:sp>
        <p:sp>
          <p:nvSpPr>
            <p:cNvPr id="21" name="文本框 20"/>
            <p:cNvSpPr txBox="1"/>
            <p:nvPr>
              <p:custDataLst>
                <p:tags r:id="rId9"/>
              </p:custDataLst>
            </p:nvPr>
          </p:nvSpPr>
          <p:spPr>
            <a:xfrm>
              <a:off x="9037" y="4600"/>
              <a:ext cx="2136" cy="724"/>
            </a:xfrm>
            <a:prstGeom prst="rect">
              <a:avLst/>
            </a:prstGeom>
            <a:noFill/>
          </p:spPr>
          <p:txBody>
            <a:bodyPr wrap="square" rtlCol="0">
              <a:spAutoFit/>
            </a:bodyPr>
            <a:lstStyle/>
            <a:p>
              <a:r>
                <a:rPr lang="zh-CN" altLang="en-US" sz="2400">
                  <a:solidFill>
                    <a:schemeClr val="bg1"/>
                  </a:solidFill>
                  <a:latin typeface="+mn-ea"/>
                  <a:cs typeface="思源黑体 CN Normal" panose="020B0400000000000000" charset="-122"/>
                </a:rPr>
                <a:t>关键词</a:t>
              </a:r>
            </a:p>
          </p:txBody>
        </p:sp>
      </p:grpSp>
      <p:grpSp>
        <p:nvGrpSpPr>
          <p:cNvPr id="9" name="组合 8"/>
          <p:cNvGrpSpPr/>
          <p:nvPr/>
        </p:nvGrpSpPr>
        <p:grpSpPr>
          <a:xfrm>
            <a:off x="8206105" y="2432050"/>
            <a:ext cx="2520950" cy="612140"/>
            <a:chOff x="12279" y="4577"/>
            <a:chExt cx="3970" cy="964"/>
          </a:xfrm>
        </p:grpSpPr>
        <p:sp>
          <p:nvSpPr>
            <p:cNvPr id="32" name="矩形 31"/>
            <p:cNvSpPr/>
            <p:nvPr>
              <p:custDataLst>
                <p:tags r:id="rId6"/>
              </p:custDataLst>
            </p:nvPr>
          </p:nvSpPr>
          <p:spPr>
            <a:xfrm>
              <a:off x="12279" y="4577"/>
              <a:ext cx="3970" cy="964"/>
            </a:xfrm>
            <a:prstGeom prst="rect">
              <a:avLst/>
            </a:prstGeom>
            <a:solidFill>
              <a:srgbClr val="709C8E"/>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699E"/>
                </a:solidFill>
                <a:cs typeface="思源黑体 CN Normal" panose="020B0400000000000000" charset="-122"/>
              </a:endParaRPr>
            </a:p>
          </p:txBody>
        </p:sp>
        <p:sp>
          <p:nvSpPr>
            <p:cNvPr id="34" name="文本框 33"/>
            <p:cNvSpPr txBox="1"/>
            <p:nvPr>
              <p:custDataLst>
                <p:tags r:id="rId7"/>
              </p:custDataLst>
            </p:nvPr>
          </p:nvSpPr>
          <p:spPr>
            <a:xfrm>
              <a:off x="13261" y="4614"/>
              <a:ext cx="2136" cy="724"/>
            </a:xfrm>
            <a:prstGeom prst="rect">
              <a:avLst/>
            </a:prstGeom>
            <a:noFill/>
          </p:spPr>
          <p:txBody>
            <a:bodyPr wrap="square" rtlCol="0">
              <a:spAutoFit/>
            </a:bodyPr>
            <a:lstStyle/>
            <a:p>
              <a:r>
                <a:rPr lang="zh-CN" altLang="en-US" sz="2400">
                  <a:solidFill>
                    <a:schemeClr val="bg1"/>
                  </a:solidFill>
                  <a:latin typeface="+mn-ea"/>
                  <a:cs typeface="思源黑体 CN Normal" panose="020B0400000000000000" charset="-122"/>
                </a:rPr>
                <a:t>关键词</a:t>
              </a:r>
            </a:p>
          </p:txBody>
        </p:sp>
      </p:grpSp>
      <p:sp>
        <p:nvSpPr>
          <p:cNvPr id="29" name="文本框 28"/>
          <p:cNvSpPr txBox="1"/>
          <p:nvPr>
            <p:custDataLst>
              <p:tags r:id="rId2"/>
            </p:custDataLst>
          </p:nvPr>
        </p:nvSpPr>
        <p:spPr>
          <a:xfrm>
            <a:off x="5074920" y="1066800"/>
            <a:ext cx="6544945" cy="945515"/>
          </a:xfrm>
          <a:prstGeom prst="rect">
            <a:avLst/>
          </a:prstGeom>
          <a:noFill/>
        </p:spPr>
        <p:txBody>
          <a:bodyPr wrap="square" rtlCol="0">
            <a:spAutoFit/>
          </a:bodyPr>
          <a:lstStyle/>
          <a:p>
            <a:pPr marL="0" lvl="0" indent="0" algn="l">
              <a:lnSpc>
                <a:spcPct val="150000"/>
              </a:lnSpc>
              <a:buNone/>
            </a:pPr>
            <a:r>
              <a:rPr lang="zh-CN" altLang="en-US" sz="3700" b="1" kern="0" noProof="0" dirty="0">
                <a:ln>
                  <a:noFill/>
                </a:ln>
                <a:solidFill>
                  <a:srgbClr val="58655D"/>
                </a:solidFill>
                <a:uLnTx/>
                <a:uFillTx/>
                <a:latin typeface="方正小标宋简体" panose="02000000000000000000" charset="-122"/>
                <a:ea typeface="方正小标宋简体" panose="02000000000000000000" charset="-122"/>
                <a:cs typeface="思源黑体 CN Normal" panose="020B0400000000000000" charset="-122"/>
                <a:sym typeface="+mn-ea"/>
              </a:rPr>
              <a:t>请输入小标题</a:t>
            </a:r>
          </a:p>
        </p:txBody>
      </p:sp>
      <p:grpSp>
        <p:nvGrpSpPr>
          <p:cNvPr id="23" name="组合 22"/>
          <p:cNvGrpSpPr/>
          <p:nvPr/>
        </p:nvGrpSpPr>
        <p:grpSpPr>
          <a:xfrm>
            <a:off x="5162550" y="3629660"/>
            <a:ext cx="5511800" cy="2533650"/>
            <a:chOff x="8130" y="5716"/>
            <a:chExt cx="8680" cy="3990"/>
          </a:xfrm>
        </p:grpSpPr>
        <p:sp>
          <p:nvSpPr>
            <p:cNvPr id="22" name="文本框 21"/>
            <p:cNvSpPr txBox="1"/>
            <p:nvPr>
              <p:custDataLst>
                <p:tags r:id="rId3"/>
              </p:custDataLst>
            </p:nvPr>
          </p:nvSpPr>
          <p:spPr>
            <a:xfrm>
              <a:off x="8130" y="5716"/>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11" name="文本框 10"/>
            <p:cNvSpPr txBox="1"/>
            <p:nvPr>
              <p:custDataLst>
                <p:tags r:id="rId4"/>
              </p:custDataLst>
            </p:nvPr>
          </p:nvSpPr>
          <p:spPr>
            <a:xfrm>
              <a:off x="8130" y="7067"/>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12" name="文本框 11"/>
            <p:cNvSpPr txBox="1"/>
            <p:nvPr>
              <p:custDataLst>
                <p:tags r:id="rId5"/>
              </p:custDataLst>
            </p:nvPr>
          </p:nvSpPr>
          <p:spPr>
            <a:xfrm>
              <a:off x="8130" y="8556"/>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grpSp>
      <p:grpSp>
        <p:nvGrpSpPr>
          <p:cNvPr id="24" name="组合 23"/>
          <p:cNvGrpSpPr/>
          <p:nvPr/>
        </p:nvGrpSpPr>
        <p:grpSpPr>
          <a:xfrm>
            <a:off x="9388475" y="168275"/>
            <a:ext cx="2981960" cy="603250"/>
            <a:chOff x="14545" y="255"/>
            <a:chExt cx="4696" cy="950"/>
          </a:xfrm>
        </p:grpSpPr>
        <p:sp>
          <p:nvSpPr>
            <p:cNvPr id="25" name="矩形 24"/>
            <p:cNvSpPr/>
            <p:nvPr/>
          </p:nvSpPr>
          <p:spPr>
            <a:xfrm>
              <a:off x="14545" y="255"/>
              <a:ext cx="486" cy="950"/>
            </a:xfrm>
            <a:prstGeom prst="rect">
              <a:avLst/>
            </a:prstGeom>
            <a:solidFill>
              <a:srgbClr val="729D8E"/>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87375" y="909955"/>
            <a:ext cx="2632075" cy="3603625"/>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689600" y="1165225"/>
            <a:ext cx="3347720"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3200" dirty="0">
                <a:solidFill>
                  <a:schemeClr val="bg1"/>
                </a:solidFill>
                <a:latin typeface="方正小标宋简体" panose="02000000000000000000" charset="-122"/>
                <a:ea typeface="方正小标宋简体" panose="02000000000000000000" charset="-122"/>
              </a:rPr>
              <a:t>请输入小标题</a:t>
            </a:r>
          </a:p>
        </p:txBody>
      </p:sp>
      <p:grpSp>
        <p:nvGrpSpPr>
          <p:cNvPr id="3" name="组合 2"/>
          <p:cNvGrpSpPr/>
          <p:nvPr/>
        </p:nvGrpSpPr>
        <p:grpSpPr>
          <a:xfrm>
            <a:off x="5734685" y="2660650"/>
            <a:ext cx="2858770" cy="1330960"/>
            <a:chOff x="9031" y="4489"/>
            <a:chExt cx="4502" cy="2096"/>
          </a:xfrm>
        </p:grpSpPr>
        <p:sp>
          <p:nvSpPr>
            <p:cNvPr id="9" name="矩形 8"/>
            <p:cNvSpPr/>
            <p:nvPr/>
          </p:nvSpPr>
          <p:spPr>
            <a:xfrm>
              <a:off x="9055" y="5435"/>
              <a:ext cx="4479"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请输入具体内容请输入具体内容请输入具体内容</a:t>
              </a:r>
            </a:p>
          </p:txBody>
        </p:sp>
        <p:grpSp>
          <p:nvGrpSpPr>
            <p:cNvPr id="11" name="组合 10"/>
            <p:cNvGrpSpPr/>
            <p:nvPr/>
          </p:nvGrpSpPr>
          <p:grpSpPr>
            <a:xfrm>
              <a:off x="9031" y="4489"/>
              <a:ext cx="3020" cy="786"/>
              <a:chOff x="463550" y="1954496"/>
              <a:chExt cx="1917700" cy="499013"/>
            </a:xfrm>
          </p:grpSpPr>
          <p:sp>
            <p:nvSpPr>
              <p:cNvPr id="12" name="文本框 11"/>
              <p:cNvSpPr txBox="1"/>
              <p:nvPr/>
            </p:nvSpPr>
            <p:spPr>
              <a:xfrm>
                <a:off x="463550" y="1954496"/>
                <a:ext cx="1917700" cy="39870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2000" dirty="0">
                    <a:solidFill>
                      <a:schemeClr val="bg1"/>
                    </a:solidFill>
                    <a:latin typeface="方正小标宋简体" panose="02000000000000000000" charset="-122"/>
                    <a:ea typeface="方正小标宋简体" panose="02000000000000000000" charset="-122"/>
                  </a:rPr>
                  <a:t>请输入文字</a:t>
                </a:r>
              </a:p>
            </p:txBody>
          </p:sp>
          <p:cxnSp>
            <p:nvCxnSpPr>
              <p:cNvPr id="13" name="直接连接符 12"/>
              <p:cNvCxnSpPr/>
              <p:nvPr/>
            </p:nvCxnSpPr>
            <p:spPr>
              <a:xfrm>
                <a:off x="587375" y="2453509"/>
                <a:ext cx="37631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 name="组合 7"/>
          <p:cNvGrpSpPr/>
          <p:nvPr/>
        </p:nvGrpSpPr>
        <p:grpSpPr>
          <a:xfrm>
            <a:off x="5734685" y="4830445"/>
            <a:ext cx="3153410" cy="1250950"/>
            <a:chOff x="9031" y="7919"/>
            <a:chExt cx="4966" cy="1970"/>
          </a:xfrm>
        </p:grpSpPr>
        <p:sp>
          <p:nvSpPr>
            <p:cNvPr id="14" name="矩形 13"/>
            <p:cNvSpPr/>
            <p:nvPr/>
          </p:nvSpPr>
          <p:spPr>
            <a:xfrm>
              <a:off x="9055" y="8739"/>
              <a:ext cx="4942"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请输入具体内容请输入具体内容请输入具体内容</a:t>
              </a:r>
            </a:p>
          </p:txBody>
        </p:sp>
        <p:grpSp>
          <p:nvGrpSpPr>
            <p:cNvPr id="16" name="组合 15"/>
            <p:cNvGrpSpPr/>
            <p:nvPr/>
          </p:nvGrpSpPr>
          <p:grpSpPr>
            <a:xfrm>
              <a:off x="9031" y="7919"/>
              <a:ext cx="3020" cy="786"/>
              <a:chOff x="463550" y="1954496"/>
              <a:chExt cx="1917700" cy="499013"/>
            </a:xfrm>
          </p:grpSpPr>
          <p:sp>
            <p:nvSpPr>
              <p:cNvPr id="17" name="文本框 16"/>
              <p:cNvSpPr txBox="1"/>
              <p:nvPr/>
            </p:nvSpPr>
            <p:spPr>
              <a:xfrm>
                <a:off x="463550" y="1954496"/>
                <a:ext cx="1917700" cy="39870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2000" dirty="0">
                    <a:solidFill>
                      <a:schemeClr val="bg1"/>
                    </a:solidFill>
                    <a:latin typeface="方正小标宋简体" panose="02000000000000000000" charset="-122"/>
                    <a:ea typeface="方正小标宋简体" panose="02000000000000000000" charset="-122"/>
                  </a:rPr>
                  <a:t>请输入文字</a:t>
                </a:r>
              </a:p>
            </p:txBody>
          </p:sp>
          <p:cxnSp>
            <p:nvCxnSpPr>
              <p:cNvPr id="18" name="直接连接符 17"/>
              <p:cNvCxnSpPr/>
              <p:nvPr/>
            </p:nvCxnSpPr>
            <p:spPr>
              <a:xfrm>
                <a:off x="587375" y="2453509"/>
                <a:ext cx="37631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cxnSp>
        <p:nvCxnSpPr>
          <p:cNvPr id="23" name="直接连接符 22"/>
          <p:cNvCxnSpPr/>
          <p:nvPr/>
        </p:nvCxnSpPr>
        <p:spPr>
          <a:xfrm>
            <a:off x="2920365" y="6340475"/>
            <a:ext cx="7785735"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2920365" y="4305300"/>
            <a:ext cx="7099935"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9388475" y="161925"/>
            <a:ext cx="2981960" cy="603250"/>
            <a:chOff x="14545" y="255"/>
            <a:chExt cx="4696" cy="950"/>
          </a:xfrm>
        </p:grpSpPr>
        <p:sp>
          <p:nvSpPr>
            <p:cNvPr id="6" name="矩形 5"/>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
        <p:nvSpPr>
          <p:cNvPr id="20" name="矩形 19"/>
          <p:cNvSpPr/>
          <p:nvPr/>
        </p:nvSpPr>
        <p:spPr>
          <a:xfrm>
            <a:off x="1544320" y="1630680"/>
            <a:ext cx="3272790" cy="4728210"/>
          </a:xfrm>
          <a:prstGeom prst="rect">
            <a:avLst/>
          </a:prstGeom>
          <a:gradFill>
            <a:gsLst>
              <a:gs pos="0">
                <a:srgbClr val="A0CEB2"/>
              </a:gs>
              <a:gs pos="100000">
                <a:srgbClr val="FDF0DC"/>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1" name="图片 20" descr="5M0Q{{7K5~J[0R{KZG34BZI"/>
          <p:cNvPicPr>
            <a:picLocks noChangeAspect="1"/>
          </p:cNvPicPr>
          <p:nvPr/>
        </p:nvPicPr>
        <p:blipFill>
          <a:blip r:embed="rId3"/>
          <a:srcRect l="53109" r="11319" b="31324"/>
          <a:stretch>
            <a:fillRect/>
          </a:stretch>
        </p:blipFill>
        <p:spPr>
          <a:xfrm>
            <a:off x="1544320" y="1630680"/>
            <a:ext cx="3272790" cy="4709795"/>
          </a:xfrm>
          <a:prstGeom prst="rect">
            <a:avLst/>
          </a:prstGeom>
        </p:spPr>
      </p:pic>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07460" y="538480"/>
            <a:ext cx="4577080"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3200" dirty="0">
                <a:solidFill>
                  <a:schemeClr val="bg1"/>
                </a:solidFill>
                <a:latin typeface="方正小标宋简体" panose="02000000000000000000" charset="-122"/>
                <a:ea typeface="方正小标宋简体" panose="02000000000000000000" charset="-122"/>
              </a:rPr>
              <a:t>请输入标题</a:t>
            </a:r>
          </a:p>
        </p:txBody>
      </p:sp>
      <p:sp>
        <p:nvSpPr>
          <p:cNvPr id="27" name="矩形 26"/>
          <p:cNvSpPr/>
          <p:nvPr/>
        </p:nvSpPr>
        <p:spPr>
          <a:xfrm>
            <a:off x="654050" y="4014470"/>
            <a:ext cx="3153410" cy="1050925"/>
          </a:xfrm>
          <a:prstGeom prst="rect">
            <a:avLst/>
          </a:prstGeom>
        </p:spPr>
        <p:txBody>
          <a:bodyPr wrap="square">
            <a:spAutoFit/>
          </a:bodyPr>
          <a:lstStyle/>
          <a:p>
            <a:pPr>
              <a:lnSpc>
                <a:spcPct val="130000"/>
              </a:lnSpc>
            </a:pPr>
            <a:r>
              <a:rPr lang="zh-CN" altLang="en-US" sz="1600" spc="50" dirty="0">
                <a:solidFill>
                  <a:schemeClr val="bg1"/>
                </a:solidFill>
                <a:uFillTx/>
                <a:sym typeface="+mn-ea"/>
              </a:rPr>
              <a:t>请输入具体内容请输入具体内容请输入具体内容请输入具体内容请输入具体内容</a:t>
            </a:r>
            <a:endParaRPr lang="zh-CN" altLang="en-US" sz="1600" dirty="0">
              <a:solidFill>
                <a:schemeClr val="bg1"/>
              </a:solidFill>
            </a:endParaRPr>
          </a:p>
        </p:txBody>
      </p:sp>
      <p:grpSp>
        <p:nvGrpSpPr>
          <p:cNvPr id="50" name="组合 49"/>
          <p:cNvGrpSpPr/>
          <p:nvPr/>
        </p:nvGrpSpPr>
        <p:grpSpPr>
          <a:xfrm>
            <a:off x="901065" y="1821815"/>
            <a:ext cx="10782935" cy="1271905"/>
            <a:chOff x="1419" y="2969"/>
            <a:chExt cx="16981" cy="2003"/>
          </a:xfrm>
        </p:grpSpPr>
        <p:grpSp>
          <p:nvGrpSpPr>
            <p:cNvPr id="33" name="组合 32"/>
            <p:cNvGrpSpPr/>
            <p:nvPr/>
          </p:nvGrpSpPr>
          <p:grpSpPr>
            <a:xfrm>
              <a:off x="1811" y="4116"/>
              <a:ext cx="15803" cy="856"/>
              <a:chOff x="925" y="4273"/>
              <a:chExt cx="15803" cy="856"/>
            </a:xfrm>
          </p:grpSpPr>
          <p:sp>
            <p:nvSpPr>
              <p:cNvPr id="22" name="椭圆 21"/>
              <p:cNvSpPr/>
              <p:nvPr/>
            </p:nvSpPr>
            <p:spPr>
              <a:xfrm>
                <a:off x="925"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662" y="4273"/>
                <a:ext cx="856" cy="856"/>
              </a:xfrm>
              <a:prstGeom prst="ellipse">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399"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2136" y="4273"/>
                <a:ext cx="856" cy="856"/>
              </a:xfrm>
              <a:prstGeom prst="ellipse">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5872"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图形 14"/>
              <p:cNvSpPr/>
              <p:nvPr/>
            </p:nvSpPr>
            <p:spPr>
              <a:xfrm flipV="1">
                <a:off x="1156" y="4504"/>
                <a:ext cx="393" cy="393"/>
              </a:xfrm>
              <a:custGeom>
                <a:avLst/>
                <a:gdLst>
                  <a:gd name="connsiteX0" fmla="*/ 50678 w 319218"/>
                  <a:gd name="connsiteY0" fmla="*/ 61085 h 319313"/>
                  <a:gd name="connsiteX1" fmla="*/ 50678 w 319218"/>
                  <a:gd name="connsiteY1" fmla="*/ 61085 h 319313"/>
                  <a:gd name="connsiteX2" fmla="*/ 60962 w 319218"/>
                  <a:gd name="connsiteY2" fmla="*/ 61085 h 319313"/>
                  <a:gd name="connsiteX3" fmla="*/ 60962 w 319218"/>
                  <a:gd name="connsiteY3" fmla="*/ 50631 h 319313"/>
                  <a:gd name="connsiteX4" fmla="*/ 19495 w 319218"/>
                  <a:gd name="connsiteY4" fmla="*/ 9082 h 319313"/>
                  <a:gd name="connsiteX5" fmla="*/ 9219 w 319218"/>
                  <a:gd name="connsiteY5" fmla="*/ 9082 h 319313"/>
                  <a:gd name="connsiteX6" fmla="*/ 9219 w 319218"/>
                  <a:gd name="connsiteY6" fmla="*/ 19537 h 319313"/>
                  <a:gd name="connsiteX7" fmla="*/ 50678 w 319218"/>
                  <a:gd name="connsiteY7" fmla="*/ 61085 h 319313"/>
                  <a:gd name="connsiteX8" fmla="*/ 73325 w 319218"/>
                  <a:gd name="connsiteY8" fmla="*/ 38348 h 319313"/>
                  <a:gd name="connsiteX9" fmla="*/ 73325 w 319218"/>
                  <a:gd name="connsiteY9" fmla="*/ 38348 h 319313"/>
                  <a:gd name="connsiteX10" fmla="*/ 83611 w 319218"/>
                  <a:gd name="connsiteY10" fmla="*/ 38348 h 319313"/>
                  <a:gd name="connsiteX11" fmla="*/ 83611 w 319218"/>
                  <a:gd name="connsiteY11" fmla="*/ 27983 h 319313"/>
                  <a:gd name="connsiteX12" fmla="*/ 65316 w 319218"/>
                  <a:gd name="connsiteY12" fmla="*/ 9689 h 319313"/>
                  <a:gd name="connsiteX13" fmla="*/ 55040 w 319218"/>
                  <a:gd name="connsiteY13" fmla="*/ 9689 h 319313"/>
                  <a:gd name="connsiteX14" fmla="*/ 55040 w 319218"/>
                  <a:gd name="connsiteY14" fmla="*/ 20053 h 319313"/>
                  <a:gd name="connsiteX15" fmla="*/ 73325 w 319218"/>
                  <a:gd name="connsiteY15" fmla="*/ 38348 h 319313"/>
                  <a:gd name="connsiteX16" fmla="*/ 68446 w 319218"/>
                  <a:gd name="connsiteY16" fmla="*/ 135386 h 319313"/>
                  <a:gd name="connsiteX17" fmla="*/ 68446 w 319218"/>
                  <a:gd name="connsiteY17" fmla="*/ 135386 h 319313"/>
                  <a:gd name="connsiteX18" fmla="*/ 66886 w 319218"/>
                  <a:gd name="connsiteY18" fmla="*/ 114477 h 319313"/>
                  <a:gd name="connsiteX19" fmla="*/ 114445 w 319218"/>
                  <a:gd name="connsiteY19" fmla="*/ 66837 h 319313"/>
                  <a:gd name="connsiteX20" fmla="*/ 135345 w 319218"/>
                  <a:gd name="connsiteY20" fmla="*/ 68488 h 319313"/>
                  <a:gd name="connsiteX21" fmla="*/ 160606 w 319218"/>
                  <a:gd name="connsiteY21" fmla="*/ 73626 h 319313"/>
                  <a:gd name="connsiteX22" fmla="*/ 164529 w 319218"/>
                  <a:gd name="connsiteY22" fmla="*/ 74062 h 319313"/>
                  <a:gd name="connsiteX23" fmla="*/ 176286 w 319218"/>
                  <a:gd name="connsiteY23" fmla="*/ 61344 h 319313"/>
                  <a:gd name="connsiteX24" fmla="*/ 170195 w 319218"/>
                  <a:gd name="connsiteY24" fmla="*/ 33557 h 319313"/>
                  <a:gd name="connsiteX25" fmla="*/ 165483 w 319218"/>
                  <a:gd name="connsiteY25" fmla="*/ 24237 h 319313"/>
                  <a:gd name="connsiteX26" fmla="*/ 185786 w 319218"/>
                  <a:gd name="connsiteY26" fmla="*/ 23890 h 319313"/>
                  <a:gd name="connsiteX27" fmla="*/ 216184 w 319218"/>
                  <a:gd name="connsiteY27" fmla="*/ 39133 h 319313"/>
                  <a:gd name="connsiteX28" fmla="*/ 216622 w 319218"/>
                  <a:gd name="connsiteY28" fmla="*/ 39659 h 319313"/>
                  <a:gd name="connsiteX29" fmla="*/ 231864 w 319218"/>
                  <a:gd name="connsiteY29" fmla="*/ 67702 h 319313"/>
                  <a:gd name="connsiteX30" fmla="*/ 229421 w 319218"/>
                  <a:gd name="connsiteY30" fmla="*/ 99761 h 319313"/>
                  <a:gd name="connsiteX31" fmla="*/ 232730 w 319218"/>
                  <a:gd name="connsiteY31" fmla="*/ 112998 h 319313"/>
                  <a:gd name="connsiteX32" fmla="*/ 236566 w 319218"/>
                  <a:gd name="connsiteY32" fmla="*/ 116663 h 319313"/>
                  <a:gd name="connsiteX33" fmla="*/ 239616 w 319218"/>
                  <a:gd name="connsiteY33" fmla="*/ 119795 h 319313"/>
                  <a:gd name="connsiteX34" fmla="*/ 240053 w 319218"/>
                  <a:gd name="connsiteY34" fmla="*/ 120231 h 319313"/>
                  <a:gd name="connsiteX35" fmla="*/ 287086 w 319218"/>
                  <a:gd name="connsiteY35" fmla="*/ 201410 h 319313"/>
                  <a:gd name="connsiteX36" fmla="*/ 288826 w 319218"/>
                  <a:gd name="connsiteY36" fmla="*/ 288956 h 319313"/>
                  <a:gd name="connsiteX37" fmla="*/ 201547 w 319218"/>
                  <a:gd name="connsiteY37" fmla="*/ 287128 h 319313"/>
                  <a:gd name="connsiteX38" fmla="*/ 120190 w 319218"/>
                  <a:gd name="connsiteY38" fmla="*/ 240005 h 319313"/>
                  <a:gd name="connsiteX39" fmla="*/ 116791 w 319218"/>
                  <a:gd name="connsiteY39" fmla="*/ 236696 h 319313"/>
                  <a:gd name="connsiteX40" fmla="*/ 116712 w 319218"/>
                  <a:gd name="connsiteY40" fmla="*/ 236696 h 319313"/>
                  <a:gd name="connsiteX41" fmla="*/ 113402 w 319218"/>
                  <a:gd name="connsiteY41" fmla="*/ 233030 h 319313"/>
                  <a:gd name="connsiteX42" fmla="*/ 99719 w 319218"/>
                  <a:gd name="connsiteY42" fmla="*/ 229462 h 319313"/>
                  <a:gd name="connsiteX43" fmla="*/ 67751 w 319218"/>
                  <a:gd name="connsiteY43" fmla="*/ 231817 h 319313"/>
                  <a:gd name="connsiteX44" fmla="*/ 39618 w 319218"/>
                  <a:gd name="connsiteY44" fmla="*/ 216573 h 319313"/>
                  <a:gd name="connsiteX45" fmla="*/ 39618 w 319218"/>
                  <a:gd name="connsiteY45" fmla="*/ 216653 h 319313"/>
                  <a:gd name="connsiteX46" fmla="*/ 23848 w 319218"/>
                  <a:gd name="connsiteY46" fmla="*/ 185648 h 319313"/>
                  <a:gd name="connsiteX47" fmla="*/ 24205 w 319218"/>
                  <a:gd name="connsiteY47" fmla="*/ 165436 h 319313"/>
                  <a:gd name="connsiteX48" fmla="*/ 33606 w 319218"/>
                  <a:gd name="connsiteY48" fmla="*/ 170146 h 319313"/>
                  <a:gd name="connsiteX49" fmla="*/ 61132 w 319218"/>
                  <a:gd name="connsiteY49" fmla="*/ 176328 h 319313"/>
                  <a:gd name="connsiteX50" fmla="*/ 65137 w 319218"/>
                  <a:gd name="connsiteY50" fmla="*/ 175721 h 319313"/>
                  <a:gd name="connsiteX51" fmla="*/ 73673 w 319218"/>
                  <a:gd name="connsiteY51" fmla="*/ 160736 h 319313"/>
                  <a:gd name="connsiteX52" fmla="*/ 68446 w 319218"/>
                  <a:gd name="connsiteY52" fmla="*/ 135386 h 319313"/>
                  <a:gd name="connsiteX53" fmla="*/ 42490 w 319218"/>
                  <a:gd name="connsiteY53" fmla="*/ 110303 h 319313"/>
                  <a:gd name="connsiteX54" fmla="*/ 42490 w 319218"/>
                  <a:gd name="connsiteY54" fmla="*/ 110303 h 319313"/>
                  <a:gd name="connsiteX55" fmla="*/ 44239 w 319218"/>
                  <a:gd name="connsiteY55" fmla="*/ 138605 h 319313"/>
                  <a:gd name="connsiteX56" fmla="*/ 45719 w 319218"/>
                  <a:gd name="connsiteY56" fmla="*/ 148543 h 319313"/>
                  <a:gd name="connsiteX57" fmla="*/ 43105 w 319218"/>
                  <a:gd name="connsiteY57" fmla="*/ 147499 h 319313"/>
                  <a:gd name="connsiteX58" fmla="*/ 26551 w 319218"/>
                  <a:gd name="connsiteY58" fmla="*/ 136867 h 319313"/>
                  <a:gd name="connsiteX59" fmla="*/ 9219 w 319218"/>
                  <a:gd name="connsiteY59" fmla="*/ 137473 h 319313"/>
                  <a:gd name="connsiteX60" fmla="*/ 7123 w 319218"/>
                  <a:gd name="connsiteY60" fmla="*/ 140702 h 319313"/>
                  <a:gd name="connsiteX61" fmla="*/ -360 w 319218"/>
                  <a:gd name="connsiteY61" fmla="*/ 189564 h 319313"/>
                  <a:gd name="connsiteX62" fmla="*/ 22287 w 319218"/>
                  <a:gd name="connsiteY62" fmla="*/ 233904 h 319313"/>
                  <a:gd name="connsiteX63" fmla="*/ 22287 w 319218"/>
                  <a:gd name="connsiteY63" fmla="*/ 233904 h 319313"/>
                  <a:gd name="connsiteX64" fmla="*/ 22287 w 319218"/>
                  <a:gd name="connsiteY64" fmla="*/ 233904 h 319313"/>
                  <a:gd name="connsiteX65" fmla="*/ 62524 w 319218"/>
                  <a:gd name="connsiteY65" fmla="*/ 255944 h 319313"/>
                  <a:gd name="connsiteX66" fmla="*/ 100504 w 319218"/>
                  <a:gd name="connsiteY66" fmla="*/ 254981 h 319313"/>
                  <a:gd name="connsiteX67" fmla="*/ 102769 w 319218"/>
                  <a:gd name="connsiteY67" fmla="*/ 257247 h 319313"/>
                  <a:gd name="connsiteX68" fmla="*/ 102947 w 319218"/>
                  <a:gd name="connsiteY68" fmla="*/ 257595 h 319313"/>
                  <a:gd name="connsiteX69" fmla="*/ 102769 w 319218"/>
                  <a:gd name="connsiteY69" fmla="*/ 257595 h 319313"/>
                  <a:gd name="connsiteX70" fmla="*/ 195106 w 319218"/>
                  <a:gd name="connsiteY70" fmla="*/ 310819 h 319313"/>
                  <a:gd name="connsiteX71" fmla="*/ 302072 w 319218"/>
                  <a:gd name="connsiteY71" fmla="*/ 310819 h 319313"/>
                  <a:gd name="connsiteX72" fmla="*/ 310867 w 319218"/>
                  <a:gd name="connsiteY72" fmla="*/ 302113 h 319313"/>
                  <a:gd name="connsiteX73" fmla="*/ 310867 w 319218"/>
                  <a:gd name="connsiteY73" fmla="*/ 301935 h 319313"/>
                  <a:gd name="connsiteX74" fmla="*/ 310867 w 319218"/>
                  <a:gd name="connsiteY74" fmla="*/ 301846 h 319313"/>
                  <a:gd name="connsiteX75" fmla="*/ 310777 w 319218"/>
                  <a:gd name="connsiteY75" fmla="*/ 195138 h 319313"/>
                  <a:gd name="connsiteX76" fmla="*/ 257473 w 319218"/>
                  <a:gd name="connsiteY76" fmla="*/ 102900 h 319313"/>
                  <a:gd name="connsiteX77" fmla="*/ 256689 w 319218"/>
                  <a:gd name="connsiteY77" fmla="*/ 102027 h 319313"/>
                  <a:gd name="connsiteX78" fmla="*/ 254949 w 319218"/>
                  <a:gd name="connsiteY78" fmla="*/ 100457 h 319313"/>
                  <a:gd name="connsiteX79" fmla="*/ 255903 w 319218"/>
                  <a:gd name="connsiteY79" fmla="*/ 62475 h 319313"/>
                  <a:gd name="connsiteX80" fmla="*/ 233953 w 319218"/>
                  <a:gd name="connsiteY80" fmla="*/ 22319 h 319313"/>
                  <a:gd name="connsiteX81" fmla="*/ 233256 w 319218"/>
                  <a:gd name="connsiteY81" fmla="*/ 21624 h 319313"/>
                  <a:gd name="connsiteX82" fmla="*/ 189613 w 319218"/>
                  <a:gd name="connsiteY82" fmla="*/ -408 h 319313"/>
                  <a:gd name="connsiteX83" fmla="*/ 140223 w 319218"/>
                  <a:gd name="connsiteY83" fmla="*/ 7254 h 319313"/>
                  <a:gd name="connsiteX84" fmla="*/ 134827 w 319218"/>
                  <a:gd name="connsiteY84" fmla="*/ 23720 h 319313"/>
                  <a:gd name="connsiteX85" fmla="*/ 136914 w 319218"/>
                  <a:gd name="connsiteY85" fmla="*/ 26593 h 319313"/>
                  <a:gd name="connsiteX86" fmla="*/ 147546 w 319218"/>
                  <a:gd name="connsiteY86" fmla="*/ 43057 h 319313"/>
                  <a:gd name="connsiteX87" fmla="*/ 148590 w 319218"/>
                  <a:gd name="connsiteY87" fmla="*/ 45751 h 319313"/>
                  <a:gd name="connsiteX88" fmla="*/ 138485 w 319218"/>
                  <a:gd name="connsiteY88" fmla="*/ 44190 h 319313"/>
                  <a:gd name="connsiteX89" fmla="*/ 109219 w 319218"/>
                  <a:gd name="connsiteY89" fmla="*/ 42532 h 319313"/>
                  <a:gd name="connsiteX90" fmla="*/ 100683 w 319218"/>
                  <a:gd name="connsiteY90" fmla="*/ 45930 h 319313"/>
                  <a:gd name="connsiteX91" fmla="*/ 100683 w 319218"/>
                  <a:gd name="connsiteY91" fmla="*/ 45930 h 319313"/>
                  <a:gd name="connsiteX92" fmla="*/ 45888 w 319218"/>
                  <a:gd name="connsiteY92" fmla="*/ 100634 h 319313"/>
                  <a:gd name="connsiteX93" fmla="*/ 42490 w 319218"/>
                  <a:gd name="connsiteY93" fmla="*/ 110303 h 319313"/>
                  <a:gd name="connsiteX94" fmla="*/ 211305 w 319218"/>
                  <a:gd name="connsiteY94" fmla="*/ 242272 h 319313"/>
                  <a:gd name="connsiteX95" fmla="*/ 211305 w 319218"/>
                  <a:gd name="connsiteY95" fmla="*/ 242272 h 319313"/>
                  <a:gd name="connsiteX96" fmla="*/ 180300 w 319218"/>
                  <a:gd name="connsiteY96" fmla="*/ 211257 h 319313"/>
                  <a:gd name="connsiteX97" fmla="*/ 211305 w 319218"/>
                  <a:gd name="connsiteY97" fmla="*/ 180422 h 319313"/>
                  <a:gd name="connsiteX98" fmla="*/ 242319 w 319218"/>
                  <a:gd name="connsiteY98" fmla="*/ 211257 h 319313"/>
                  <a:gd name="connsiteX99" fmla="*/ 211305 w 319218"/>
                  <a:gd name="connsiteY99" fmla="*/ 242272 h 319313"/>
                  <a:gd name="connsiteX100" fmla="*/ 257036 w 319218"/>
                  <a:gd name="connsiteY100" fmla="*/ 211257 h 319313"/>
                  <a:gd name="connsiteX101" fmla="*/ 257036 w 319218"/>
                  <a:gd name="connsiteY101" fmla="*/ 211257 h 319313"/>
                  <a:gd name="connsiteX102" fmla="*/ 211305 w 319218"/>
                  <a:gd name="connsiteY102" fmla="*/ 165615 h 319313"/>
                  <a:gd name="connsiteX103" fmla="*/ 165483 w 319218"/>
                  <a:gd name="connsiteY103" fmla="*/ 211257 h 319313"/>
                  <a:gd name="connsiteX104" fmla="*/ 211305 w 319218"/>
                  <a:gd name="connsiteY104" fmla="*/ 256900 h 319313"/>
                  <a:gd name="connsiteX105" fmla="*/ 257036 w 319218"/>
                  <a:gd name="connsiteY105" fmla="*/ 211257 h 319313"/>
                  <a:gd name="connsiteX106" fmla="*/ 28031 w 319218"/>
                  <a:gd name="connsiteY106" fmla="*/ 83562 h 319313"/>
                  <a:gd name="connsiteX107" fmla="*/ 38316 w 319218"/>
                  <a:gd name="connsiteY107" fmla="*/ 83562 h 319313"/>
                  <a:gd name="connsiteX108" fmla="*/ 38316 w 319218"/>
                  <a:gd name="connsiteY108" fmla="*/ 73108 h 319313"/>
                  <a:gd name="connsiteX109" fmla="*/ 20111 w 319218"/>
                  <a:gd name="connsiteY109" fmla="*/ 54983 h 319313"/>
                  <a:gd name="connsiteX110" fmla="*/ 9657 w 319218"/>
                  <a:gd name="connsiteY110" fmla="*/ 54983 h 319313"/>
                  <a:gd name="connsiteX111" fmla="*/ 9657 w 319218"/>
                  <a:gd name="connsiteY111" fmla="*/ 65437 h 319313"/>
                  <a:gd name="connsiteX112" fmla="*/ 28031 w 319218"/>
                  <a:gd name="connsiteY112" fmla="*/ 83562 h 319313"/>
                  <a:gd name="connsiteX113" fmla="*/ 28031 w 319218"/>
                  <a:gd name="connsiteY113" fmla="*/ 83562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19218" h="319313">
                    <a:moveTo>
                      <a:pt x="50678" y="61085"/>
                    </a:moveTo>
                    <a:lnTo>
                      <a:pt x="50678" y="61085"/>
                    </a:lnTo>
                    <a:cubicBezTo>
                      <a:pt x="53471" y="63877"/>
                      <a:pt x="58082" y="63877"/>
                      <a:pt x="60962" y="61085"/>
                    </a:cubicBezTo>
                    <a:cubicBezTo>
                      <a:pt x="63925" y="58123"/>
                      <a:pt x="63925" y="53503"/>
                      <a:pt x="60962" y="50631"/>
                    </a:cubicBezTo>
                    <a:lnTo>
                      <a:pt x="19495" y="9082"/>
                    </a:lnTo>
                    <a:cubicBezTo>
                      <a:pt x="16623" y="6211"/>
                      <a:pt x="12003" y="6211"/>
                      <a:pt x="9219" y="9082"/>
                    </a:cubicBezTo>
                    <a:cubicBezTo>
                      <a:pt x="6169" y="12044"/>
                      <a:pt x="6169" y="16665"/>
                      <a:pt x="9219" y="19537"/>
                    </a:cubicBezTo>
                    <a:lnTo>
                      <a:pt x="50678" y="61085"/>
                    </a:lnTo>
                    <a:close/>
                    <a:moveTo>
                      <a:pt x="73325" y="38348"/>
                    </a:moveTo>
                    <a:lnTo>
                      <a:pt x="73325" y="38348"/>
                    </a:lnTo>
                    <a:cubicBezTo>
                      <a:pt x="76118" y="41221"/>
                      <a:pt x="80729" y="41221"/>
                      <a:pt x="83611" y="38348"/>
                    </a:cubicBezTo>
                    <a:cubicBezTo>
                      <a:pt x="86572" y="35475"/>
                      <a:pt x="86572" y="30856"/>
                      <a:pt x="83611" y="27983"/>
                    </a:cubicBezTo>
                    <a:lnTo>
                      <a:pt x="65316" y="9689"/>
                    </a:lnTo>
                    <a:cubicBezTo>
                      <a:pt x="62444" y="6906"/>
                      <a:pt x="57823" y="6906"/>
                      <a:pt x="55040" y="9689"/>
                    </a:cubicBezTo>
                    <a:cubicBezTo>
                      <a:pt x="52079" y="12481"/>
                      <a:pt x="52079" y="17360"/>
                      <a:pt x="55040" y="20053"/>
                    </a:cubicBezTo>
                    <a:lnTo>
                      <a:pt x="73325" y="38348"/>
                    </a:lnTo>
                    <a:close/>
                    <a:moveTo>
                      <a:pt x="68446" y="135386"/>
                    </a:moveTo>
                    <a:lnTo>
                      <a:pt x="68446" y="135386"/>
                    </a:lnTo>
                    <a:cubicBezTo>
                      <a:pt x="67581" y="128420"/>
                      <a:pt x="67055" y="121364"/>
                      <a:pt x="66886" y="114477"/>
                    </a:cubicBezTo>
                    <a:lnTo>
                      <a:pt x="114445" y="66837"/>
                    </a:lnTo>
                    <a:cubicBezTo>
                      <a:pt x="121412" y="67007"/>
                      <a:pt x="128378" y="67614"/>
                      <a:pt x="135345" y="68488"/>
                    </a:cubicBezTo>
                    <a:cubicBezTo>
                      <a:pt x="143800" y="69620"/>
                      <a:pt x="152336" y="71191"/>
                      <a:pt x="160606" y="73626"/>
                    </a:cubicBezTo>
                    <a:cubicBezTo>
                      <a:pt x="161826" y="73973"/>
                      <a:pt x="163218" y="74152"/>
                      <a:pt x="164529" y="74062"/>
                    </a:cubicBezTo>
                    <a:cubicBezTo>
                      <a:pt x="171238" y="73893"/>
                      <a:pt x="176634" y="68140"/>
                      <a:pt x="176286" y="61344"/>
                    </a:cubicBezTo>
                    <a:cubicBezTo>
                      <a:pt x="175938" y="51852"/>
                      <a:pt x="173852" y="42532"/>
                      <a:pt x="170195" y="33557"/>
                    </a:cubicBezTo>
                    <a:cubicBezTo>
                      <a:pt x="168793" y="30508"/>
                      <a:pt x="167233" y="27288"/>
                      <a:pt x="165483" y="24237"/>
                    </a:cubicBezTo>
                    <a:cubicBezTo>
                      <a:pt x="172112" y="22756"/>
                      <a:pt x="178989" y="22587"/>
                      <a:pt x="185786" y="23890"/>
                    </a:cubicBezTo>
                    <a:cubicBezTo>
                      <a:pt x="196846" y="25718"/>
                      <a:pt x="207469" y="30686"/>
                      <a:pt x="216184" y="39133"/>
                    </a:cubicBezTo>
                    <a:lnTo>
                      <a:pt x="216622" y="39659"/>
                    </a:lnTo>
                    <a:cubicBezTo>
                      <a:pt x="224719" y="47580"/>
                      <a:pt x="229690" y="57517"/>
                      <a:pt x="231864" y="67702"/>
                    </a:cubicBezTo>
                    <a:cubicBezTo>
                      <a:pt x="234300" y="78335"/>
                      <a:pt x="233345" y="89484"/>
                      <a:pt x="229421" y="99761"/>
                    </a:cubicBezTo>
                    <a:cubicBezTo>
                      <a:pt x="227682" y="104114"/>
                      <a:pt x="228903" y="109600"/>
                      <a:pt x="232730" y="112998"/>
                    </a:cubicBezTo>
                    <a:lnTo>
                      <a:pt x="236566" y="116663"/>
                    </a:lnTo>
                    <a:lnTo>
                      <a:pt x="239616" y="119795"/>
                    </a:lnTo>
                    <a:lnTo>
                      <a:pt x="240053" y="120231"/>
                    </a:lnTo>
                    <a:cubicBezTo>
                      <a:pt x="263566" y="143575"/>
                      <a:pt x="279246" y="171885"/>
                      <a:pt x="287086" y="201410"/>
                    </a:cubicBezTo>
                    <a:cubicBezTo>
                      <a:pt x="294757" y="229899"/>
                      <a:pt x="295454" y="260119"/>
                      <a:pt x="288826" y="288956"/>
                    </a:cubicBezTo>
                    <a:cubicBezTo>
                      <a:pt x="260087" y="295405"/>
                      <a:pt x="230116" y="294700"/>
                      <a:pt x="201547" y="287128"/>
                    </a:cubicBezTo>
                    <a:cubicBezTo>
                      <a:pt x="171754" y="279111"/>
                      <a:pt x="143533" y="263349"/>
                      <a:pt x="120190" y="240005"/>
                    </a:cubicBezTo>
                    <a:lnTo>
                      <a:pt x="116791" y="236696"/>
                    </a:lnTo>
                    <a:lnTo>
                      <a:pt x="116712" y="236696"/>
                    </a:lnTo>
                    <a:lnTo>
                      <a:pt x="113402" y="233030"/>
                    </a:lnTo>
                    <a:cubicBezTo>
                      <a:pt x="110084" y="229115"/>
                      <a:pt x="104687" y="227455"/>
                      <a:pt x="99719" y="229462"/>
                    </a:cubicBezTo>
                    <a:cubicBezTo>
                      <a:pt x="89443" y="233378"/>
                      <a:pt x="78205" y="234083"/>
                      <a:pt x="67751" y="231817"/>
                    </a:cubicBezTo>
                    <a:cubicBezTo>
                      <a:pt x="57475" y="229721"/>
                      <a:pt x="47628" y="224583"/>
                      <a:pt x="39618" y="216573"/>
                    </a:cubicBezTo>
                    <a:lnTo>
                      <a:pt x="39618" y="216653"/>
                    </a:lnTo>
                    <a:cubicBezTo>
                      <a:pt x="30824" y="207859"/>
                      <a:pt x="25597" y="197146"/>
                      <a:pt x="23848" y="185648"/>
                    </a:cubicBezTo>
                    <a:cubicBezTo>
                      <a:pt x="22715" y="179110"/>
                      <a:pt x="22804" y="172144"/>
                      <a:pt x="24205" y="165436"/>
                    </a:cubicBezTo>
                    <a:cubicBezTo>
                      <a:pt x="27336" y="167185"/>
                      <a:pt x="30475" y="168834"/>
                      <a:pt x="33606" y="170146"/>
                    </a:cubicBezTo>
                    <a:cubicBezTo>
                      <a:pt x="42490" y="173803"/>
                      <a:pt x="51722" y="175721"/>
                      <a:pt x="61132" y="176328"/>
                    </a:cubicBezTo>
                    <a:cubicBezTo>
                      <a:pt x="62444" y="176328"/>
                      <a:pt x="63925" y="176237"/>
                      <a:pt x="65137" y="175721"/>
                    </a:cubicBezTo>
                    <a:cubicBezTo>
                      <a:pt x="71765" y="174150"/>
                      <a:pt x="75422" y="167185"/>
                      <a:pt x="73673" y="160736"/>
                    </a:cubicBezTo>
                    <a:cubicBezTo>
                      <a:pt x="71408" y="152370"/>
                      <a:pt x="69669" y="143833"/>
                      <a:pt x="68446" y="135386"/>
                    </a:cubicBezTo>
                    <a:close/>
                    <a:moveTo>
                      <a:pt x="42490" y="110303"/>
                    </a:moveTo>
                    <a:lnTo>
                      <a:pt x="42490" y="110303"/>
                    </a:lnTo>
                    <a:cubicBezTo>
                      <a:pt x="42490" y="119795"/>
                      <a:pt x="43017" y="129115"/>
                      <a:pt x="44239" y="138605"/>
                    </a:cubicBezTo>
                    <a:cubicBezTo>
                      <a:pt x="44756" y="141925"/>
                      <a:pt x="45104" y="145233"/>
                      <a:pt x="45719" y="148543"/>
                    </a:cubicBezTo>
                    <a:lnTo>
                      <a:pt x="43105" y="147499"/>
                    </a:lnTo>
                    <a:cubicBezTo>
                      <a:pt x="37093" y="145054"/>
                      <a:pt x="31519" y="141488"/>
                      <a:pt x="26551" y="136867"/>
                    </a:cubicBezTo>
                    <a:cubicBezTo>
                      <a:pt x="21591" y="132335"/>
                      <a:pt x="13831" y="132602"/>
                      <a:pt x="9219" y="137473"/>
                    </a:cubicBezTo>
                    <a:cubicBezTo>
                      <a:pt x="8346" y="138605"/>
                      <a:pt x="7560" y="139569"/>
                      <a:pt x="7123" y="140702"/>
                    </a:cubicBezTo>
                    <a:cubicBezTo>
                      <a:pt x="-538" y="155946"/>
                      <a:pt x="-2974" y="173107"/>
                      <a:pt x="-360" y="189564"/>
                    </a:cubicBezTo>
                    <a:cubicBezTo>
                      <a:pt x="2253" y="205941"/>
                      <a:pt x="9737" y="221363"/>
                      <a:pt x="22287" y="233904"/>
                    </a:cubicBezTo>
                    <a:lnTo>
                      <a:pt x="22287" y="233904"/>
                    </a:lnTo>
                    <a:lnTo>
                      <a:pt x="22287" y="233904"/>
                    </a:lnTo>
                    <a:cubicBezTo>
                      <a:pt x="33606" y="245490"/>
                      <a:pt x="47806" y="252716"/>
                      <a:pt x="62524" y="255944"/>
                    </a:cubicBezTo>
                    <a:cubicBezTo>
                      <a:pt x="75074" y="258558"/>
                      <a:pt x="87963" y="258211"/>
                      <a:pt x="100504" y="254981"/>
                    </a:cubicBezTo>
                    <a:lnTo>
                      <a:pt x="102769" y="257247"/>
                    </a:lnTo>
                    <a:lnTo>
                      <a:pt x="102947" y="257595"/>
                    </a:lnTo>
                    <a:lnTo>
                      <a:pt x="102769" y="257595"/>
                    </a:lnTo>
                    <a:cubicBezTo>
                      <a:pt x="129253" y="283908"/>
                      <a:pt x="161309" y="301757"/>
                      <a:pt x="195106" y="310819"/>
                    </a:cubicBezTo>
                    <a:cubicBezTo>
                      <a:pt x="230116" y="320319"/>
                      <a:pt x="267053" y="320319"/>
                      <a:pt x="302072" y="310819"/>
                    </a:cubicBezTo>
                    <a:cubicBezTo>
                      <a:pt x="306514" y="309686"/>
                      <a:pt x="309734" y="306289"/>
                      <a:pt x="310867" y="302113"/>
                    </a:cubicBezTo>
                    <a:lnTo>
                      <a:pt x="310867" y="301935"/>
                    </a:lnTo>
                    <a:lnTo>
                      <a:pt x="310867" y="301846"/>
                    </a:lnTo>
                    <a:cubicBezTo>
                      <a:pt x="320188" y="266917"/>
                      <a:pt x="320188" y="230069"/>
                      <a:pt x="310777" y="195138"/>
                    </a:cubicBezTo>
                    <a:cubicBezTo>
                      <a:pt x="301724" y="161431"/>
                      <a:pt x="283867" y="129204"/>
                      <a:pt x="257473" y="102900"/>
                    </a:cubicBezTo>
                    <a:lnTo>
                      <a:pt x="256689" y="102027"/>
                    </a:lnTo>
                    <a:lnTo>
                      <a:pt x="254949" y="100457"/>
                    </a:lnTo>
                    <a:cubicBezTo>
                      <a:pt x="258348" y="88084"/>
                      <a:pt x="258606" y="75026"/>
                      <a:pt x="255903" y="62475"/>
                    </a:cubicBezTo>
                    <a:cubicBezTo>
                      <a:pt x="252773" y="47848"/>
                      <a:pt x="245450" y="33737"/>
                      <a:pt x="233953" y="22319"/>
                    </a:cubicBezTo>
                    <a:lnTo>
                      <a:pt x="233256" y="21624"/>
                    </a:lnTo>
                    <a:cubicBezTo>
                      <a:pt x="220885" y="9609"/>
                      <a:pt x="205560" y="2197"/>
                      <a:pt x="189613" y="-408"/>
                    </a:cubicBezTo>
                    <a:cubicBezTo>
                      <a:pt x="172977" y="-2942"/>
                      <a:pt x="155735" y="-497"/>
                      <a:pt x="140223" y="7254"/>
                    </a:cubicBezTo>
                    <a:cubicBezTo>
                      <a:pt x="134300" y="10215"/>
                      <a:pt x="131865" y="17708"/>
                      <a:pt x="134827" y="23720"/>
                    </a:cubicBezTo>
                    <a:cubicBezTo>
                      <a:pt x="135345" y="24675"/>
                      <a:pt x="136049" y="25718"/>
                      <a:pt x="136914" y="26593"/>
                    </a:cubicBezTo>
                    <a:cubicBezTo>
                      <a:pt x="141446" y="31472"/>
                      <a:pt x="145103" y="37126"/>
                      <a:pt x="147546" y="43057"/>
                    </a:cubicBezTo>
                    <a:lnTo>
                      <a:pt x="148590" y="45751"/>
                    </a:lnTo>
                    <a:cubicBezTo>
                      <a:pt x="145281" y="45145"/>
                      <a:pt x="141794" y="44619"/>
                      <a:pt x="138485" y="44190"/>
                    </a:cubicBezTo>
                    <a:cubicBezTo>
                      <a:pt x="128726" y="42880"/>
                      <a:pt x="118977" y="42442"/>
                      <a:pt x="109219" y="42532"/>
                    </a:cubicBezTo>
                    <a:cubicBezTo>
                      <a:pt x="105909" y="42532"/>
                      <a:pt x="102947" y="43834"/>
                      <a:pt x="100683" y="45930"/>
                    </a:cubicBezTo>
                    <a:lnTo>
                      <a:pt x="100683" y="45930"/>
                    </a:lnTo>
                    <a:lnTo>
                      <a:pt x="45888" y="100634"/>
                    </a:lnTo>
                    <a:cubicBezTo>
                      <a:pt x="43364" y="103329"/>
                      <a:pt x="42142" y="106727"/>
                      <a:pt x="42490" y="110303"/>
                    </a:cubicBezTo>
                    <a:close/>
                    <a:moveTo>
                      <a:pt x="211305" y="242272"/>
                    </a:moveTo>
                    <a:lnTo>
                      <a:pt x="211305" y="242272"/>
                    </a:lnTo>
                    <a:cubicBezTo>
                      <a:pt x="194143" y="242272"/>
                      <a:pt x="180300" y="228507"/>
                      <a:pt x="180300" y="211257"/>
                    </a:cubicBezTo>
                    <a:cubicBezTo>
                      <a:pt x="180300" y="194184"/>
                      <a:pt x="194143" y="180422"/>
                      <a:pt x="211305" y="180422"/>
                    </a:cubicBezTo>
                    <a:cubicBezTo>
                      <a:pt x="228377" y="180422"/>
                      <a:pt x="242319" y="194184"/>
                      <a:pt x="242319" y="211257"/>
                    </a:cubicBezTo>
                    <a:cubicBezTo>
                      <a:pt x="242319" y="228507"/>
                      <a:pt x="228377" y="242272"/>
                      <a:pt x="211305" y="242272"/>
                    </a:cubicBezTo>
                    <a:close/>
                    <a:moveTo>
                      <a:pt x="257036" y="211257"/>
                    </a:moveTo>
                    <a:lnTo>
                      <a:pt x="257036" y="211257"/>
                    </a:lnTo>
                    <a:cubicBezTo>
                      <a:pt x="257036" y="185996"/>
                      <a:pt x="236566" y="165615"/>
                      <a:pt x="211305" y="165615"/>
                    </a:cubicBezTo>
                    <a:cubicBezTo>
                      <a:pt x="186045" y="165615"/>
                      <a:pt x="165483" y="185996"/>
                      <a:pt x="165483" y="211257"/>
                    </a:cubicBezTo>
                    <a:cubicBezTo>
                      <a:pt x="165483" y="236340"/>
                      <a:pt x="186045" y="256900"/>
                      <a:pt x="211305" y="256900"/>
                    </a:cubicBezTo>
                    <a:cubicBezTo>
                      <a:pt x="236566" y="256900"/>
                      <a:pt x="257036" y="236518"/>
                      <a:pt x="257036" y="211257"/>
                    </a:cubicBezTo>
                    <a:close/>
                    <a:moveTo>
                      <a:pt x="28031" y="83562"/>
                    </a:moveTo>
                    <a:cubicBezTo>
                      <a:pt x="30824" y="86524"/>
                      <a:pt x="35524" y="86524"/>
                      <a:pt x="38316" y="83562"/>
                    </a:cubicBezTo>
                    <a:cubicBezTo>
                      <a:pt x="41188" y="80859"/>
                      <a:pt x="41188" y="76150"/>
                      <a:pt x="38316" y="73108"/>
                    </a:cubicBezTo>
                    <a:lnTo>
                      <a:pt x="20111" y="54983"/>
                    </a:lnTo>
                    <a:cubicBezTo>
                      <a:pt x="17229" y="52021"/>
                      <a:pt x="12439" y="52021"/>
                      <a:pt x="9657" y="54983"/>
                    </a:cubicBezTo>
                    <a:cubicBezTo>
                      <a:pt x="6776" y="57865"/>
                      <a:pt x="6776" y="62475"/>
                      <a:pt x="9657" y="65437"/>
                    </a:cubicBezTo>
                    <a:lnTo>
                      <a:pt x="28031" y="83562"/>
                    </a:lnTo>
                    <a:lnTo>
                      <a:pt x="28031" y="8356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59" name="图形 53"/>
              <p:cNvSpPr/>
              <p:nvPr/>
            </p:nvSpPr>
            <p:spPr>
              <a:xfrm flipV="1">
                <a:off x="4893" y="4504"/>
                <a:ext cx="393" cy="393"/>
              </a:xfrm>
              <a:custGeom>
                <a:avLst/>
                <a:gdLst>
                  <a:gd name="connsiteX0" fmla="*/ 279909 w 319200"/>
                  <a:gd name="connsiteY0" fmla="*/ 269492 h 319313"/>
                  <a:gd name="connsiteX1" fmla="*/ 279909 w 319200"/>
                  <a:gd name="connsiteY1" fmla="*/ 269492 h 319313"/>
                  <a:gd name="connsiteX2" fmla="*/ 251440 w 319200"/>
                  <a:gd name="connsiteY2" fmla="*/ 240751 h 319313"/>
                  <a:gd name="connsiteX3" fmla="*/ 267359 w 319200"/>
                  <a:gd name="connsiteY3" fmla="*/ 236505 h 319313"/>
                  <a:gd name="connsiteX4" fmla="*/ 296009 w 319200"/>
                  <a:gd name="connsiteY4" fmla="*/ 265065 h 319313"/>
                  <a:gd name="connsiteX5" fmla="*/ 279909 w 319200"/>
                  <a:gd name="connsiteY5" fmla="*/ 269492 h 319313"/>
                  <a:gd name="connsiteX6" fmla="*/ 265059 w 319200"/>
                  <a:gd name="connsiteY6" fmla="*/ 295923 h 319313"/>
                  <a:gd name="connsiteX7" fmla="*/ 265059 w 319200"/>
                  <a:gd name="connsiteY7" fmla="*/ 295923 h 319313"/>
                  <a:gd name="connsiteX8" fmla="*/ 236410 w 319200"/>
                  <a:gd name="connsiteY8" fmla="*/ 267364 h 319313"/>
                  <a:gd name="connsiteX9" fmla="*/ 240828 w 319200"/>
                  <a:gd name="connsiteY9" fmla="*/ 251364 h 319313"/>
                  <a:gd name="connsiteX10" fmla="*/ 269478 w 319200"/>
                  <a:gd name="connsiteY10" fmla="*/ 280014 h 319313"/>
                  <a:gd name="connsiteX11" fmla="*/ 265059 w 319200"/>
                  <a:gd name="connsiteY11" fmla="*/ 295923 h 319313"/>
                  <a:gd name="connsiteX12" fmla="*/ 166107 w 319200"/>
                  <a:gd name="connsiteY12" fmla="*/ 183977 h 319313"/>
                  <a:gd name="connsiteX13" fmla="*/ 166107 w 319200"/>
                  <a:gd name="connsiteY13" fmla="*/ 183977 h 319313"/>
                  <a:gd name="connsiteX14" fmla="*/ 155757 w 319200"/>
                  <a:gd name="connsiteY14" fmla="*/ 185744 h 319313"/>
                  <a:gd name="connsiteX15" fmla="*/ 134541 w 319200"/>
                  <a:gd name="connsiteY15" fmla="*/ 176905 h 319313"/>
                  <a:gd name="connsiteX16" fmla="*/ 134541 w 319200"/>
                  <a:gd name="connsiteY16" fmla="*/ 176905 h 319313"/>
                  <a:gd name="connsiteX17" fmla="*/ 125786 w 319200"/>
                  <a:gd name="connsiteY17" fmla="*/ 155681 h 319313"/>
                  <a:gd name="connsiteX18" fmla="*/ 134541 w 319200"/>
                  <a:gd name="connsiteY18" fmla="*/ 134637 h 319313"/>
                  <a:gd name="connsiteX19" fmla="*/ 155757 w 319200"/>
                  <a:gd name="connsiteY19" fmla="*/ 125790 h 319313"/>
                  <a:gd name="connsiteX20" fmla="*/ 176891 w 319200"/>
                  <a:gd name="connsiteY20" fmla="*/ 134456 h 319313"/>
                  <a:gd name="connsiteX21" fmla="*/ 176891 w 319200"/>
                  <a:gd name="connsiteY21" fmla="*/ 134637 h 319313"/>
                  <a:gd name="connsiteX22" fmla="*/ 185647 w 319200"/>
                  <a:gd name="connsiteY22" fmla="*/ 155681 h 319313"/>
                  <a:gd name="connsiteX23" fmla="*/ 183881 w 319200"/>
                  <a:gd name="connsiteY23" fmla="*/ 166121 h 319313"/>
                  <a:gd name="connsiteX24" fmla="*/ 164604 w 319200"/>
                  <a:gd name="connsiteY24" fmla="*/ 146924 h 319313"/>
                  <a:gd name="connsiteX25" fmla="*/ 146919 w 319200"/>
                  <a:gd name="connsiteY25" fmla="*/ 146924 h 319313"/>
                  <a:gd name="connsiteX26" fmla="*/ 146919 w 319200"/>
                  <a:gd name="connsiteY26" fmla="*/ 164527 h 319313"/>
                  <a:gd name="connsiteX27" fmla="*/ 166107 w 319200"/>
                  <a:gd name="connsiteY27" fmla="*/ 183977 h 319313"/>
                  <a:gd name="connsiteX28" fmla="*/ 155757 w 319200"/>
                  <a:gd name="connsiteY28" fmla="*/ 200602 h 319313"/>
                  <a:gd name="connsiteX29" fmla="*/ 155757 w 319200"/>
                  <a:gd name="connsiteY29" fmla="*/ 200602 h 319313"/>
                  <a:gd name="connsiteX30" fmla="*/ 177515 w 319200"/>
                  <a:gd name="connsiteY30" fmla="*/ 195124 h 319313"/>
                  <a:gd name="connsiteX31" fmla="*/ 204744 w 319200"/>
                  <a:gd name="connsiteY31" fmla="*/ 222442 h 319313"/>
                  <a:gd name="connsiteX32" fmla="*/ 155757 w 319200"/>
                  <a:gd name="connsiteY32" fmla="*/ 238271 h 319313"/>
                  <a:gd name="connsiteX33" fmla="*/ 97398 w 319200"/>
                  <a:gd name="connsiteY33" fmla="*/ 214220 h 319313"/>
                  <a:gd name="connsiteX34" fmla="*/ 97398 w 319200"/>
                  <a:gd name="connsiteY34" fmla="*/ 214310 h 319313"/>
                  <a:gd name="connsiteX35" fmla="*/ 97398 w 319200"/>
                  <a:gd name="connsiteY35" fmla="*/ 214220 h 319313"/>
                  <a:gd name="connsiteX36" fmla="*/ 73167 w 319200"/>
                  <a:gd name="connsiteY36" fmla="*/ 155681 h 319313"/>
                  <a:gd name="connsiteX37" fmla="*/ 97398 w 319200"/>
                  <a:gd name="connsiteY37" fmla="*/ 97412 h 319313"/>
                  <a:gd name="connsiteX38" fmla="*/ 155757 w 319200"/>
                  <a:gd name="connsiteY38" fmla="*/ 73090 h 319313"/>
                  <a:gd name="connsiteX39" fmla="*/ 213772 w 319200"/>
                  <a:gd name="connsiteY39" fmla="*/ 96967 h 319313"/>
                  <a:gd name="connsiteX40" fmla="*/ 214125 w 319200"/>
                  <a:gd name="connsiteY40" fmla="*/ 97412 h 319313"/>
                  <a:gd name="connsiteX41" fmla="*/ 238346 w 319200"/>
                  <a:gd name="connsiteY41" fmla="*/ 155681 h 319313"/>
                  <a:gd name="connsiteX42" fmla="*/ 222437 w 319200"/>
                  <a:gd name="connsiteY42" fmla="*/ 204668 h 319313"/>
                  <a:gd name="connsiteX43" fmla="*/ 195020 w 319200"/>
                  <a:gd name="connsiteY43" fmla="*/ 177611 h 319313"/>
                  <a:gd name="connsiteX44" fmla="*/ 200678 w 319200"/>
                  <a:gd name="connsiteY44" fmla="*/ 155681 h 319313"/>
                  <a:gd name="connsiteX45" fmla="*/ 187503 w 319200"/>
                  <a:gd name="connsiteY45" fmla="*/ 124024 h 319313"/>
                  <a:gd name="connsiteX46" fmla="*/ 187413 w 319200"/>
                  <a:gd name="connsiteY46" fmla="*/ 124024 h 319313"/>
                  <a:gd name="connsiteX47" fmla="*/ 155757 w 319200"/>
                  <a:gd name="connsiteY47" fmla="*/ 110850 h 319313"/>
                  <a:gd name="connsiteX48" fmla="*/ 124100 w 319200"/>
                  <a:gd name="connsiteY48" fmla="*/ 124024 h 319313"/>
                  <a:gd name="connsiteX49" fmla="*/ 124100 w 319200"/>
                  <a:gd name="connsiteY49" fmla="*/ 124024 h 319313"/>
                  <a:gd name="connsiteX50" fmla="*/ 110835 w 319200"/>
                  <a:gd name="connsiteY50" fmla="*/ 155681 h 319313"/>
                  <a:gd name="connsiteX51" fmla="*/ 124100 w 319200"/>
                  <a:gd name="connsiteY51" fmla="*/ 187336 h 319313"/>
                  <a:gd name="connsiteX52" fmla="*/ 124100 w 319200"/>
                  <a:gd name="connsiteY52" fmla="*/ 187517 h 319313"/>
                  <a:gd name="connsiteX53" fmla="*/ 155757 w 319200"/>
                  <a:gd name="connsiteY53" fmla="*/ 200602 h 319313"/>
                  <a:gd name="connsiteX54" fmla="*/ 282208 w 319200"/>
                  <a:gd name="connsiteY54" fmla="*/ 194055 h 319313"/>
                  <a:gd name="connsiteX55" fmla="*/ 282208 w 319200"/>
                  <a:gd name="connsiteY55" fmla="*/ 194055 h 319313"/>
                  <a:gd name="connsiteX56" fmla="*/ 290522 w 319200"/>
                  <a:gd name="connsiteY56" fmla="*/ 209712 h 319313"/>
                  <a:gd name="connsiteX57" fmla="*/ 305997 w 319200"/>
                  <a:gd name="connsiteY57" fmla="*/ 201399 h 319313"/>
                  <a:gd name="connsiteX58" fmla="*/ 311040 w 319200"/>
                  <a:gd name="connsiteY58" fmla="*/ 178852 h 319313"/>
                  <a:gd name="connsiteX59" fmla="*/ 312715 w 319200"/>
                  <a:gd name="connsiteY59" fmla="*/ 155681 h 319313"/>
                  <a:gd name="connsiteX60" fmla="*/ 266825 w 319200"/>
                  <a:gd name="connsiteY60" fmla="*/ 44793 h 319313"/>
                  <a:gd name="connsiteX61" fmla="*/ 155757 w 319200"/>
                  <a:gd name="connsiteY61" fmla="*/ -1369 h 319313"/>
                  <a:gd name="connsiteX62" fmla="*/ 44698 w 319200"/>
                  <a:gd name="connsiteY62" fmla="*/ 44793 h 319313"/>
                  <a:gd name="connsiteX63" fmla="*/ -1373 w 319200"/>
                  <a:gd name="connsiteY63" fmla="*/ 155681 h 319313"/>
                  <a:gd name="connsiteX64" fmla="*/ 44698 w 319200"/>
                  <a:gd name="connsiteY64" fmla="*/ 266921 h 319313"/>
                  <a:gd name="connsiteX65" fmla="*/ 155757 w 319200"/>
                  <a:gd name="connsiteY65" fmla="*/ 312730 h 319313"/>
                  <a:gd name="connsiteX66" fmla="*/ 178748 w 319200"/>
                  <a:gd name="connsiteY66" fmla="*/ 310963 h 319313"/>
                  <a:gd name="connsiteX67" fmla="*/ 201385 w 319200"/>
                  <a:gd name="connsiteY67" fmla="*/ 306092 h 319313"/>
                  <a:gd name="connsiteX68" fmla="*/ 209697 w 319200"/>
                  <a:gd name="connsiteY68" fmla="*/ 290536 h 319313"/>
                  <a:gd name="connsiteX69" fmla="*/ 194140 w 319200"/>
                  <a:gd name="connsiteY69" fmla="*/ 282223 h 319313"/>
                  <a:gd name="connsiteX70" fmla="*/ 175216 w 319200"/>
                  <a:gd name="connsiteY70" fmla="*/ 286470 h 319313"/>
                  <a:gd name="connsiteX71" fmla="*/ 155757 w 319200"/>
                  <a:gd name="connsiteY71" fmla="*/ 287973 h 319313"/>
                  <a:gd name="connsiteX72" fmla="*/ 62382 w 319200"/>
                  <a:gd name="connsiteY72" fmla="*/ 249065 h 319313"/>
                  <a:gd name="connsiteX73" fmla="*/ 23646 w 319200"/>
                  <a:gd name="connsiteY73" fmla="*/ 155681 h 319313"/>
                  <a:gd name="connsiteX74" fmla="*/ 62382 w 319200"/>
                  <a:gd name="connsiteY74" fmla="*/ 62306 h 319313"/>
                  <a:gd name="connsiteX75" fmla="*/ 155757 w 319200"/>
                  <a:gd name="connsiteY75" fmla="*/ 23660 h 319313"/>
                  <a:gd name="connsiteX76" fmla="*/ 249140 w 319200"/>
                  <a:gd name="connsiteY76" fmla="*/ 62306 h 319313"/>
                  <a:gd name="connsiteX77" fmla="*/ 287870 w 319200"/>
                  <a:gd name="connsiteY77" fmla="*/ 155681 h 319313"/>
                  <a:gd name="connsiteX78" fmla="*/ 286457 w 319200"/>
                  <a:gd name="connsiteY78" fmla="*/ 175139 h 319313"/>
                  <a:gd name="connsiteX79" fmla="*/ 282208 w 319200"/>
                  <a:gd name="connsiteY79" fmla="*/ 194055 h 319313"/>
                  <a:gd name="connsiteX80" fmla="*/ 222873 w 319200"/>
                  <a:gd name="connsiteY80" fmla="*/ 274880 h 319313"/>
                  <a:gd name="connsiteX81" fmla="*/ 263637 w 319200"/>
                  <a:gd name="connsiteY81" fmla="*/ 315826 h 319313"/>
                  <a:gd name="connsiteX82" fmla="*/ 274160 w 319200"/>
                  <a:gd name="connsiteY82" fmla="*/ 315826 h 319313"/>
                  <a:gd name="connsiteX83" fmla="*/ 276196 w 319200"/>
                  <a:gd name="connsiteY83" fmla="*/ 312466 h 319313"/>
                  <a:gd name="connsiteX84" fmla="*/ 276196 w 319200"/>
                  <a:gd name="connsiteY84" fmla="*/ 312376 h 319313"/>
                  <a:gd name="connsiteX85" fmla="*/ 276196 w 319200"/>
                  <a:gd name="connsiteY85" fmla="*/ 312195 h 319313"/>
                  <a:gd name="connsiteX86" fmla="*/ 283803 w 319200"/>
                  <a:gd name="connsiteY86" fmla="*/ 283900 h 319313"/>
                  <a:gd name="connsiteX87" fmla="*/ 312100 w 319200"/>
                  <a:gd name="connsiteY87" fmla="*/ 276293 h 319313"/>
                  <a:gd name="connsiteX88" fmla="*/ 312271 w 319200"/>
                  <a:gd name="connsiteY88" fmla="*/ 276211 h 319313"/>
                  <a:gd name="connsiteX89" fmla="*/ 312362 w 319200"/>
                  <a:gd name="connsiteY89" fmla="*/ 276211 h 319313"/>
                  <a:gd name="connsiteX90" fmla="*/ 315640 w 319200"/>
                  <a:gd name="connsiteY90" fmla="*/ 274264 h 319313"/>
                  <a:gd name="connsiteX91" fmla="*/ 315640 w 319200"/>
                  <a:gd name="connsiteY91" fmla="*/ 263742 h 319313"/>
                  <a:gd name="connsiteX92" fmla="*/ 274956 w 319200"/>
                  <a:gd name="connsiteY92" fmla="*/ 222977 h 319313"/>
                  <a:gd name="connsiteX93" fmla="*/ 267621 w 319200"/>
                  <a:gd name="connsiteY93" fmla="*/ 221031 h 319313"/>
                  <a:gd name="connsiteX94" fmla="*/ 244721 w 319200"/>
                  <a:gd name="connsiteY94" fmla="*/ 227133 h 319313"/>
                  <a:gd name="connsiteX95" fmla="*/ 233041 w 319200"/>
                  <a:gd name="connsiteY95" fmla="*/ 215280 h 319313"/>
                  <a:gd name="connsiteX96" fmla="*/ 253296 w 319200"/>
                  <a:gd name="connsiteY96" fmla="*/ 155681 h 319313"/>
                  <a:gd name="connsiteX97" fmla="*/ 224729 w 319200"/>
                  <a:gd name="connsiteY97" fmla="*/ 86799 h 319313"/>
                  <a:gd name="connsiteX98" fmla="*/ 224375 w 319200"/>
                  <a:gd name="connsiteY98" fmla="*/ 86527 h 319313"/>
                  <a:gd name="connsiteX99" fmla="*/ 155757 w 319200"/>
                  <a:gd name="connsiteY99" fmla="*/ 58059 h 319313"/>
                  <a:gd name="connsiteX100" fmla="*/ 86785 w 319200"/>
                  <a:gd name="connsiteY100" fmla="*/ 86799 h 319313"/>
                  <a:gd name="connsiteX101" fmla="*/ 58136 w 319200"/>
                  <a:gd name="connsiteY101" fmla="*/ 155681 h 319313"/>
                  <a:gd name="connsiteX102" fmla="*/ 86785 w 319200"/>
                  <a:gd name="connsiteY102" fmla="*/ 224743 h 319313"/>
                  <a:gd name="connsiteX103" fmla="*/ 155757 w 319200"/>
                  <a:gd name="connsiteY103" fmla="*/ 253302 h 319313"/>
                  <a:gd name="connsiteX104" fmla="*/ 215356 w 319200"/>
                  <a:gd name="connsiteY104" fmla="*/ 233055 h 319313"/>
                  <a:gd name="connsiteX105" fmla="*/ 227119 w 319200"/>
                  <a:gd name="connsiteY105" fmla="*/ 244636 h 319313"/>
                  <a:gd name="connsiteX106" fmla="*/ 220934 w 319200"/>
                  <a:gd name="connsiteY106" fmla="*/ 267717 h 319313"/>
                  <a:gd name="connsiteX107" fmla="*/ 222873 w 319200"/>
                  <a:gd name="connsiteY107" fmla="*/ 274880 h 319313"/>
                  <a:gd name="connsiteX108" fmla="*/ 222873 w 319200"/>
                  <a:gd name="connsiteY108" fmla="*/ 274880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19200" h="319313">
                    <a:moveTo>
                      <a:pt x="279909" y="269492"/>
                    </a:moveTo>
                    <a:lnTo>
                      <a:pt x="279909" y="269492"/>
                    </a:lnTo>
                    <a:lnTo>
                      <a:pt x="251440" y="240751"/>
                    </a:lnTo>
                    <a:lnTo>
                      <a:pt x="267359" y="236505"/>
                    </a:lnTo>
                    <a:lnTo>
                      <a:pt x="296009" y="265065"/>
                    </a:lnTo>
                    <a:lnTo>
                      <a:pt x="279909" y="269492"/>
                    </a:lnTo>
                    <a:close/>
                    <a:moveTo>
                      <a:pt x="265059" y="295923"/>
                    </a:moveTo>
                    <a:lnTo>
                      <a:pt x="265059" y="295923"/>
                    </a:lnTo>
                    <a:lnTo>
                      <a:pt x="236410" y="267364"/>
                    </a:lnTo>
                    <a:lnTo>
                      <a:pt x="240828" y="251364"/>
                    </a:lnTo>
                    <a:lnTo>
                      <a:pt x="269478" y="280014"/>
                    </a:lnTo>
                    <a:lnTo>
                      <a:pt x="265059" y="295923"/>
                    </a:lnTo>
                    <a:close/>
                    <a:moveTo>
                      <a:pt x="166107" y="183977"/>
                    </a:moveTo>
                    <a:lnTo>
                      <a:pt x="166107" y="183977"/>
                    </a:lnTo>
                    <a:cubicBezTo>
                      <a:pt x="163009" y="185127"/>
                      <a:pt x="159388" y="185744"/>
                      <a:pt x="155757" y="185744"/>
                    </a:cubicBezTo>
                    <a:cubicBezTo>
                      <a:pt x="147444" y="185744"/>
                      <a:pt x="140020" y="182383"/>
                      <a:pt x="134541" y="176905"/>
                    </a:cubicBezTo>
                    <a:lnTo>
                      <a:pt x="134541" y="176905"/>
                    </a:lnTo>
                    <a:cubicBezTo>
                      <a:pt x="129234" y="171599"/>
                      <a:pt x="125786" y="163992"/>
                      <a:pt x="125786" y="155681"/>
                    </a:cubicBezTo>
                    <a:cubicBezTo>
                      <a:pt x="125786" y="147368"/>
                      <a:pt x="129234" y="140033"/>
                      <a:pt x="134541" y="134637"/>
                    </a:cubicBezTo>
                    <a:cubicBezTo>
                      <a:pt x="140020" y="129239"/>
                      <a:pt x="147444" y="125790"/>
                      <a:pt x="155757" y="125790"/>
                    </a:cubicBezTo>
                    <a:cubicBezTo>
                      <a:pt x="164069" y="125790"/>
                      <a:pt x="171504" y="129239"/>
                      <a:pt x="176891" y="134456"/>
                    </a:cubicBezTo>
                    <a:lnTo>
                      <a:pt x="176891" y="134637"/>
                    </a:lnTo>
                    <a:cubicBezTo>
                      <a:pt x="182288" y="140033"/>
                      <a:pt x="185647" y="147368"/>
                      <a:pt x="185647" y="155681"/>
                    </a:cubicBezTo>
                    <a:cubicBezTo>
                      <a:pt x="185647" y="159484"/>
                      <a:pt x="185032" y="163024"/>
                      <a:pt x="183881" y="166121"/>
                    </a:cubicBezTo>
                    <a:lnTo>
                      <a:pt x="164604" y="146924"/>
                    </a:lnTo>
                    <a:cubicBezTo>
                      <a:pt x="159650" y="142152"/>
                      <a:pt x="151872" y="142152"/>
                      <a:pt x="146919" y="146924"/>
                    </a:cubicBezTo>
                    <a:cubicBezTo>
                      <a:pt x="142138" y="151787"/>
                      <a:pt x="142138" y="159746"/>
                      <a:pt x="146919" y="164527"/>
                    </a:cubicBezTo>
                    <a:lnTo>
                      <a:pt x="166107" y="183977"/>
                    </a:lnTo>
                    <a:close/>
                    <a:moveTo>
                      <a:pt x="155757" y="200602"/>
                    </a:moveTo>
                    <a:lnTo>
                      <a:pt x="155757" y="200602"/>
                    </a:lnTo>
                    <a:cubicBezTo>
                      <a:pt x="163544" y="200602"/>
                      <a:pt x="170970" y="198655"/>
                      <a:pt x="177515" y="195124"/>
                    </a:cubicBezTo>
                    <a:lnTo>
                      <a:pt x="204744" y="222442"/>
                    </a:lnTo>
                    <a:cubicBezTo>
                      <a:pt x="190954" y="232439"/>
                      <a:pt x="174066" y="238271"/>
                      <a:pt x="155757" y="238271"/>
                    </a:cubicBezTo>
                    <a:cubicBezTo>
                      <a:pt x="132948" y="238271"/>
                      <a:pt x="112258" y="229161"/>
                      <a:pt x="97398" y="214220"/>
                    </a:cubicBezTo>
                    <a:lnTo>
                      <a:pt x="97398" y="214310"/>
                    </a:lnTo>
                    <a:lnTo>
                      <a:pt x="97398" y="214220"/>
                    </a:lnTo>
                    <a:cubicBezTo>
                      <a:pt x="82367" y="199279"/>
                      <a:pt x="73167" y="178580"/>
                      <a:pt x="73167" y="155681"/>
                    </a:cubicBezTo>
                    <a:cubicBezTo>
                      <a:pt x="73167" y="133043"/>
                      <a:pt x="82367" y="112352"/>
                      <a:pt x="97398" y="97412"/>
                    </a:cubicBezTo>
                    <a:cubicBezTo>
                      <a:pt x="112258" y="82371"/>
                      <a:pt x="132948" y="73090"/>
                      <a:pt x="155757" y="73090"/>
                    </a:cubicBezTo>
                    <a:cubicBezTo>
                      <a:pt x="178395" y="73090"/>
                      <a:pt x="198913" y="82290"/>
                      <a:pt x="213772" y="96967"/>
                    </a:cubicBezTo>
                    <a:lnTo>
                      <a:pt x="214125" y="97412"/>
                    </a:lnTo>
                    <a:cubicBezTo>
                      <a:pt x="229156" y="112261"/>
                      <a:pt x="238346" y="133043"/>
                      <a:pt x="238346" y="155681"/>
                    </a:cubicBezTo>
                    <a:cubicBezTo>
                      <a:pt x="238346" y="174161"/>
                      <a:pt x="232515" y="191140"/>
                      <a:pt x="222437" y="204668"/>
                    </a:cubicBezTo>
                    <a:lnTo>
                      <a:pt x="195020" y="177611"/>
                    </a:lnTo>
                    <a:cubicBezTo>
                      <a:pt x="198560" y="170893"/>
                      <a:pt x="200678" y="163730"/>
                      <a:pt x="200678" y="155681"/>
                    </a:cubicBezTo>
                    <a:cubicBezTo>
                      <a:pt x="200678" y="143484"/>
                      <a:pt x="195553" y="132164"/>
                      <a:pt x="187503" y="124024"/>
                    </a:cubicBezTo>
                    <a:lnTo>
                      <a:pt x="187413" y="124024"/>
                    </a:lnTo>
                    <a:cubicBezTo>
                      <a:pt x="179281" y="116065"/>
                      <a:pt x="168054" y="110850"/>
                      <a:pt x="155757" y="110850"/>
                    </a:cubicBezTo>
                    <a:cubicBezTo>
                      <a:pt x="143379" y="110850"/>
                      <a:pt x="132150" y="116065"/>
                      <a:pt x="124100" y="124024"/>
                    </a:cubicBezTo>
                    <a:lnTo>
                      <a:pt x="124100" y="124024"/>
                    </a:lnTo>
                    <a:cubicBezTo>
                      <a:pt x="115970" y="132164"/>
                      <a:pt x="110835" y="143302"/>
                      <a:pt x="110835" y="155681"/>
                    </a:cubicBezTo>
                    <a:cubicBezTo>
                      <a:pt x="110835" y="168149"/>
                      <a:pt x="115970" y="179377"/>
                      <a:pt x="124100" y="187336"/>
                    </a:cubicBezTo>
                    <a:lnTo>
                      <a:pt x="124100" y="187517"/>
                    </a:lnTo>
                    <a:cubicBezTo>
                      <a:pt x="132150" y="195649"/>
                      <a:pt x="143379" y="200602"/>
                      <a:pt x="155757" y="200602"/>
                    </a:cubicBezTo>
                    <a:close/>
                    <a:moveTo>
                      <a:pt x="282208" y="194055"/>
                    </a:moveTo>
                    <a:lnTo>
                      <a:pt x="282208" y="194055"/>
                    </a:lnTo>
                    <a:cubicBezTo>
                      <a:pt x="280181" y="200956"/>
                      <a:pt x="283974" y="207764"/>
                      <a:pt x="290522" y="209712"/>
                    </a:cubicBezTo>
                    <a:cubicBezTo>
                      <a:pt x="297069" y="211748"/>
                      <a:pt x="303960" y="207946"/>
                      <a:pt x="305997" y="201399"/>
                    </a:cubicBezTo>
                    <a:cubicBezTo>
                      <a:pt x="308206" y="194055"/>
                      <a:pt x="309981" y="186629"/>
                      <a:pt x="311040" y="178852"/>
                    </a:cubicBezTo>
                    <a:cubicBezTo>
                      <a:pt x="312100" y="171418"/>
                      <a:pt x="312715" y="163549"/>
                      <a:pt x="312715" y="155681"/>
                    </a:cubicBezTo>
                    <a:cubicBezTo>
                      <a:pt x="312715" y="112442"/>
                      <a:pt x="295212" y="73090"/>
                      <a:pt x="266825" y="44793"/>
                    </a:cubicBezTo>
                    <a:cubicBezTo>
                      <a:pt x="238346" y="16496"/>
                      <a:pt x="199085" y="-1369"/>
                      <a:pt x="155757" y="-1369"/>
                    </a:cubicBezTo>
                    <a:cubicBezTo>
                      <a:pt x="112429" y="-1369"/>
                      <a:pt x="73167" y="16496"/>
                      <a:pt x="44698" y="44793"/>
                    </a:cubicBezTo>
                    <a:cubicBezTo>
                      <a:pt x="16401" y="73090"/>
                      <a:pt x="-1373" y="112442"/>
                      <a:pt x="-1373" y="155681"/>
                    </a:cubicBezTo>
                    <a:cubicBezTo>
                      <a:pt x="-1373" y="199098"/>
                      <a:pt x="16401" y="238452"/>
                      <a:pt x="44698" y="266921"/>
                    </a:cubicBezTo>
                    <a:cubicBezTo>
                      <a:pt x="73167" y="295218"/>
                      <a:pt x="112429" y="312730"/>
                      <a:pt x="155757" y="312730"/>
                    </a:cubicBezTo>
                    <a:cubicBezTo>
                      <a:pt x="163454" y="312730"/>
                      <a:pt x="171323" y="312286"/>
                      <a:pt x="178748" y="310963"/>
                    </a:cubicBezTo>
                    <a:cubicBezTo>
                      <a:pt x="186535" y="309986"/>
                      <a:pt x="194140" y="308219"/>
                      <a:pt x="201385" y="306092"/>
                    </a:cubicBezTo>
                    <a:cubicBezTo>
                      <a:pt x="207931" y="304236"/>
                      <a:pt x="211643" y="297164"/>
                      <a:pt x="209697" y="290536"/>
                    </a:cubicBezTo>
                    <a:cubicBezTo>
                      <a:pt x="207750" y="283989"/>
                      <a:pt x="200678" y="280277"/>
                      <a:pt x="194140" y="282223"/>
                    </a:cubicBezTo>
                    <a:cubicBezTo>
                      <a:pt x="187947" y="284171"/>
                      <a:pt x="181581" y="285492"/>
                      <a:pt x="175216" y="286470"/>
                    </a:cubicBezTo>
                    <a:cubicBezTo>
                      <a:pt x="169023" y="287439"/>
                      <a:pt x="162476" y="287973"/>
                      <a:pt x="155757" y="287973"/>
                    </a:cubicBezTo>
                    <a:cubicBezTo>
                      <a:pt x="119239" y="287973"/>
                      <a:pt x="86260" y="273113"/>
                      <a:pt x="62382" y="249065"/>
                    </a:cubicBezTo>
                    <a:cubicBezTo>
                      <a:pt x="38414" y="225276"/>
                      <a:pt x="23646" y="192289"/>
                      <a:pt x="23646" y="155681"/>
                    </a:cubicBezTo>
                    <a:cubicBezTo>
                      <a:pt x="23646" y="119333"/>
                      <a:pt x="38414" y="86356"/>
                      <a:pt x="62382" y="62306"/>
                    </a:cubicBezTo>
                    <a:cubicBezTo>
                      <a:pt x="86260" y="38518"/>
                      <a:pt x="119239" y="23660"/>
                      <a:pt x="155757" y="23660"/>
                    </a:cubicBezTo>
                    <a:cubicBezTo>
                      <a:pt x="192194" y="23660"/>
                      <a:pt x="225263" y="38518"/>
                      <a:pt x="249140" y="62306"/>
                    </a:cubicBezTo>
                    <a:cubicBezTo>
                      <a:pt x="273018" y="86356"/>
                      <a:pt x="287870" y="119333"/>
                      <a:pt x="287870" y="155681"/>
                    </a:cubicBezTo>
                    <a:cubicBezTo>
                      <a:pt x="287870" y="162399"/>
                      <a:pt x="287343" y="169127"/>
                      <a:pt x="286457" y="175139"/>
                    </a:cubicBezTo>
                    <a:cubicBezTo>
                      <a:pt x="285568" y="181677"/>
                      <a:pt x="284156" y="187871"/>
                      <a:pt x="282208" y="194055"/>
                    </a:cubicBezTo>
                    <a:close/>
                    <a:moveTo>
                      <a:pt x="222873" y="274880"/>
                    </a:moveTo>
                    <a:lnTo>
                      <a:pt x="263637" y="315826"/>
                    </a:lnTo>
                    <a:cubicBezTo>
                      <a:pt x="266643" y="318652"/>
                      <a:pt x="271424" y="318652"/>
                      <a:pt x="274160" y="315826"/>
                    </a:cubicBezTo>
                    <a:cubicBezTo>
                      <a:pt x="275310" y="314677"/>
                      <a:pt x="275844" y="313617"/>
                      <a:pt x="276196" y="312466"/>
                    </a:cubicBezTo>
                    <a:lnTo>
                      <a:pt x="276196" y="312376"/>
                    </a:lnTo>
                    <a:lnTo>
                      <a:pt x="276196" y="312195"/>
                    </a:lnTo>
                    <a:lnTo>
                      <a:pt x="283803" y="283900"/>
                    </a:lnTo>
                    <a:lnTo>
                      <a:pt x="312100" y="276293"/>
                    </a:lnTo>
                    <a:lnTo>
                      <a:pt x="312271" y="276211"/>
                    </a:lnTo>
                    <a:lnTo>
                      <a:pt x="312362" y="276211"/>
                    </a:lnTo>
                    <a:cubicBezTo>
                      <a:pt x="313513" y="275857"/>
                      <a:pt x="314752" y="275414"/>
                      <a:pt x="315640" y="274264"/>
                    </a:cubicBezTo>
                    <a:cubicBezTo>
                      <a:pt x="318556" y="271430"/>
                      <a:pt x="318556" y="266747"/>
                      <a:pt x="315640" y="263742"/>
                    </a:cubicBezTo>
                    <a:lnTo>
                      <a:pt x="274956" y="222977"/>
                    </a:lnTo>
                    <a:cubicBezTo>
                      <a:pt x="273018" y="221121"/>
                      <a:pt x="270365" y="220323"/>
                      <a:pt x="267621" y="221031"/>
                    </a:cubicBezTo>
                    <a:lnTo>
                      <a:pt x="244721" y="227133"/>
                    </a:lnTo>
                    <a:lnTo>
                      <a:pt x="233041" y="215280"/>
                    </a:lnTo>
                    <a:cubicBezTo>
                      <a:pt x="245781" y="199008"/>
                      <a:pt x="253296" y="178228"/>
                      <a:pt x="253296" y="155681"/>
                    </a:cubicBezTo>
                    <a:cubicBezTo>
                      <a:pt x="253296" y="128978"/>
                      <a:pt x="242421" y="104484"/>
                      <a:pt x="224729" y="86799"/>
                    </a:cubicBezTo>
                    <a:lnTo>
                      <a:pt x="224375" y="86527"/>
                    </a:lnTo>
                    <a:cubicBezTo>
                      <a:pt x="206610" y="68844"/>
                      <a:pt x="182470" y="58059"/>
                      <a:pt x="155757" y="58059"/>
                    </a:cubicBezTo>
                    <a:cubicBezTo>
                      <a:pt x="128881" y="58059"/>
                      <a:pt x="104379" y="69025"/>
                      <a:pt x="86785" y="86799"/>
                    </a:cubicBezTo>
                    <a:cubicBezTo>
                      <a:pt x="69101" y="104484"/>
                      <a:pt x="58136" y="128978"/>
                      <a:pt x="58136" y="155681"/>
                    </a:cubicBezTo>
                    <a:cubicBezTo>
                      <a:pt x="58136" y="182655"/>
                      <a:pt x="69101" y="206968"/>
                      <a:pt x="86785" y="224743"/>
                    </a:cubicBezTo>
                    <a:cubicBezTo>
                      <a:pt x="104379" y="242427"/>
                      <a:pt x="128881" y="253302"/>
                      <a:pt x="155757" y="253302"/>
                    </a:cubicBezTo>
                    <a:cubicBezTo>
                      <a:pt x="178222" y="253302"/>
                      <a:pt x="198913" y="245786"/>
                      <a:pt x="215356" y="233055"/>
                    </a:cubicBezTo>
                    <a:lnTo>
                      <a:pt x="227119" y="244636"/>
                    </a:lnTo>
                    <a:lnTo>
                      <a:pt x="220934" y="267717"/>
                    </a:lnTo>
                    <a:cubicBezTo>
                      <a:pt x="220138" y="270280"/>
                      <a:pt x="221017" y="273113"/>
                      <a:pt x="222873" y="274880"/>
                    </a:cubicBezTo>
                    <a:lnTo>
                      <a:pt x="222873" y="274880"/>
                    </a:lnTo>
                  </a:path>
                </a:pathLst>
              </a:custGeom>
              <a:solidFill>
                <a:srgbClr val="406048"/>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0" name="图形 65"/>
              <p:cNvSpPr/>
              <p:nvPr/>
            </p:nvSpPr>
            <p:spPr>
              <a:xfrm flipV="1">
                <a:off x="8630" y="4504"/>
                <a:ext cx="393" cy="393"/>
              </a:xfrm>
              <a:custGeom>
                <a:avLst/>
                <a:gdLst>
                  <a:gd name="connsiteX0" fmla="*/ 190425 w 319313"/>
                  <a:gd name="connsiteY0" fmla="*/ 48804 h 276893"/>
                  <a:gd name="connsiteX1" fmla="*/ 190425 w 319313"/>
                  <a:gd name="connsiteY1" fmla="*/ 48804 h 276893"/>
                  <a:gd name="connsiteX2" fmla="*/ 190425 w 319313"/>
                  <a:gd name="connsiteY2" fmla="*/ 48367 h 276893"/>
                  <a:gd name="connsiteX3" fmla="*/ 192253 w 319313"/>
                  <a:gd name="connsiteY3" fmla="*/ 43667 h 276893"/>
                  <a:gd name="connsiteX4" fmla="*/ 192253 w 319313"/>
                  <a:gd name="connsiteY4" fmla="*/ 43488 h 276893"/>
                  <a:gd name="connsiteX5" fmla="*/ 192522 w 319313"/>
                  <a:gd name="connsiteY5" fmla="*/ 43310 h 276893"/>
                  <a:gd name="connsiteX6" fmla="*/ 197748 w 319313"/>
                  <a:gd name="connsiteY6" fmla="*/ 41222 h 276893"/>
                  <a:gd name="connsiteX7" fmla="*/ 202975 w 319313"/>
                  <a:gd name="connsiteY7" fmla="*/ 43310 h 276893"/>
                  <a:gd name="connsiteX8" fmla="*/ 202975 w 319313"/>
                  <a:gd name="connsiteY8" fmla="*/ 43310 h 276893"/>
                  <a:gd name="connsiteX9" fmla="*/ 205232 w 319313"/>
                  <a:gd name="connsiteY9" fmla="*/ 48367 h 276893"/>
                  <a:gd name="connsiteX10" fmla="*/ 205232 w 319313"/>
                  <a:gd name="connsiteY10" fmla="*/ 48456 h 276893"/>
                  <a:gd name="connsiteX11" fmla="*/ 205232 w 319313"/>
                  <a:gd name="connsiteY11" fmla="*/ 48626 h 276893"/>
                  <a:gd name="connsiteX12" fmla="*/ 205232 w 319313"/>
                  <a:gd name="connsiteY12" fmla="*/ 48804 h 276893"/>
                  <a:gd name="connsiteX13" fmla="*/ 202975 w 319313"/>
                  <a:gd name="connsiteY13" fmla="*/ 53763 h 276893"/>
                  <a:gd name="connsiteX14" fmla="*/ 202975 w 319313"/>
                  <a:gd name="connsiteY14" fmla="*/ 53763 h 276893"/>
                  <a:gd name="connsiteX15" fmla="*/ 202975 w 319313"/>
                  <a:gd name="connsiteY15" fmla="*/ 53763 h 276893"/>
                  <a:gd name="connsiteX16" fmla="*/ 197748 w 319313"/>
                  <a:gd name="connsiteY16" fmla="*/ 55859 h 276893"/>
                  <a:gd name="connsiteX17" fmla="*/ 192522 w 319313"/>
                  <a:gd name="connsiteY17" fmla="*/ 53763 h 276893"/>
                  <a:gd name="connsiteX18" fmla="*/ 190425 w 319313"/>
                  <a:gd name="connsiteY18" fmla="*/ 48804 h 276893"/>
                  <a:gd name="connsiteX19" fmla="*/ 130676 w 319313"/>
                  <a:gd name="connsiteY19" fmla="*/ 170658 h 276893"/>
                  <a:gd name="connsiteX20" fmla="*/ 130676 w 319313"/>
                  <a:gd name="connsiteY20" fmla="*/ 170658 h 276893"/>
                  <a:gd name="connsiteX21" fmla="*/ 130676 w 319313"/>
                  <a:gd name="connsiteY21" fmla="*/ 121183 h 276893"/>
                  <a:gd name="connsiteX22" fmla="*/ 173702 w 319313"/>
                  <a:gd name="connsiteY22" fmla="*/ 145745 h 276893"/>
                  <a:gd name="connsiteX23" fmla="*/ 130676 w 319313"/>
                  <a:gd name="connsiteY23" fmla="*/ 170658 h 276893"/>
                  <a:gd name="connsiteX24" fmla="*/ 124843 w 319313"/>
                  <a:gd name="connsiteY24" fmla="*/ 202187 h 276893"/>
                  <a:gd name="connsiteX25" fmla="*/ 124843 w 319313"/>
                  <a:gd name="connsiteY25" fmla="*/ 202187 h 276893"/>
                  <a:gd name="connsiteX26" fmla="*/ 204277 w 319313"/>
                  <a:gd name="connsiteY26" fmla="*/ 156368 h 276893"/>
                  <a:gd name="connsiteX27" fmla="*/ 208718 w 319313"/>
                  <a:gd name="connsiteY27" fmla="*/ 139646 h 276893"/>
                  <a:gd name="connsiteX28" fmla="*/ 204277 w 319313"/>
                  <a:gd name="connsiteY28" fmla="*/ 135293 h 276893"/>
                  <a:gd name="connsiteX29" fmla="*/ 164381 w 319313"/>
                  <a:gd name="connsiteY29" fmla="*/ 112121 h 276893"/>
                  <a:gd name="connsiteX30" fmla="*/ 124584 w 319313"/>
                  <a:gd name="connsiteY30" fmla="*/ 89127 h 276893"/>
                  <a:gd name="connsiteX31" fmla="*/ 107861 w 319313"/>
                  <a:gd name="connsiteY31" fmla="*/ 93659 h 276893"/>
                  <a:gd name="connsiteX32" fmla="*/ 106112 w 319313"/>
                  <a:gd name="connsiteY32" fmla="*/ 99758 h 276893"/>
                  <a:gd name="connsiteX33" fmla="*/ 106024 w 319313"/>
                  <a:gd name="connsiteY33" fmla="*/ 99758 h 276893"/>
                  <a:gd name="connsiteX34" fmla="*/ 106112 w 319313"/>
                  <a:gd name="connsiteY34" fmla="*/ 191911 h 276893"/>
                  <a:gd name="connsiteX35" fmla="*/ 118394 w 319313"/>
                  <a:gd name="connsiteY35" fmla="*/ 204104 h 276893"/>
                  <a:gd name="connsiteX36" fmla="*/ 124843 w 319313"/>
                  <a:gd name="connsiteY36" fmla="*/ 202187 h 276893"/>
                  <a:gd name="connsiteX37" fmla="*/ 277698 w 319313"/>
                  <a:gd name="connsiteY37" fmla="*/ 251045 h 276893"/>
                  <a:gd name="connsiteX38" fmla="*/ 277698 w 319313"/>
                  <a:gd name="connsiteY38" fmla="*/ 251045 h 276893"/>
                  <a:gd name="connsiteX39" fmla="*/ 38702 w 319313"/>
                  <a:gd name="connsiteY39" fmla="*/ 251045 h 276893"/>
                  <a:gd name="connsiteX40" fmla="*/ 28248 w 319313"/>
                  <a:gd name="connsiteY40" fmla="*/ 247041 h 276893"/>
                  <a:gd name="connsiteX41" fmla="*/ 27722 w 319313"/>
                  <a:gd name="connsiteY41" fmla="*/ 246604 h 276893"/>
                  <a:gd name="connsiteX42" fmla="*/ 23191 w 319313"/>
                  <a:gd name="connsiteY42" fmla="*/ 235454 h 276893"/>
                  <a:gd name="connsiteX43" fmla="*/ 23191 w 319313"/>
                  <a:gd name="connsiteY43" fmla="*/ 38699 h 276893"/>
                  <a:gd name="connsiteX44" fmla="*/ 27553 w 319313"/>
                  <a:gd name="connsiteY44" fmla="*/ 27898 h 276893"/>
                  <a:gd name="connsiteX45" fmla="*/ 27722 w 319313"/>
                  <a:gd name="connsiteY45" fmla="*/ 27809 h 276893"/>
                  <a:gd name="connsiteX46" fmla="*/ 27722 w 319313"/>
                  <a:gd name="connsiteY46" fmla="*/ 27720 h 276893"/>
                  <a:gd name="connsiteX47" fmla="*/ 38702 w 319313"/>
                  <a:gd name="connsiteY47" fmla="*/ 23196 h 276893"/>
                  <a:gd name="connsiteX48" fmla="*/ 277698 w 319313"/>
                  <a:gd name="connsiteY48" fmla="*/ 23196 h 276893"/>
                  <a:gd name="connsiteX49" fmla="*/ 288329 w 319313"/>
                  <a:gd name="connsiteY49" fmla="*/ 27292 h 276893"/>
                  <a:gd name="connsiteX50" fmla="*/ 288847 w 319313"/>
                  <a:gd name="connsiteY50" fmla="*/ 27809 h 276893"/>
                  <a:gd name="connsiteX51" fmla="*/ 293379 w 319313"/>
                  <a:gd name="connsiteY51" fmla="*/ 38699 h 276893"/>
                  <a:gd name="connsiteX52" fmla="*/ 293379 w 319313"/>
                  <a:gd name="connsiteY52" fmla="*/ 235454 h 276893"/>
                  <a:gd name="connsiteX53" fmla="*/ 288847 w 319313"/>
                  <a:gd name="connsiteY53" fmla="*/ 246256 h 276893"/>
                  <a:gd name="connsiteX54" fmla="*/ 288847 w 319313"/>
                  <a:gd name="connsiteY54" fmla="*/ 246604 h 276893"/>
                  <a:gd name="connsiteX55" fmla="*/ 288847 w 319313"/>
                  <a:gd name="connsiteY55" fmla="*/ 246604 h 276893"/>
                  <a:gd name="connsiteX56" fmla="*/ 277698 w 319313"/>
                  <a:gd name="connsiteY56" fmla="*/ 251045 h 276893"/>
                  <a:gd name="connsiteX57" fmla="*/ 38702 w 319313"/>
                  <a:gd name="connsiteY57" fmla="*/ 275528 h 276893"/>
                  <a:gd name="connsiteX58" fmla="*/ 38702 w 319313"/>
                  <a:gd name="connsiteY58" fmla="*/ 275528 h 276893"/>
                  <a:gd name="connsiteX59" fmla="*/ 277698 w 319313"/>
                  <a:gd name="connsiteY59" fmla="*/ 275528 h 276893"/>
                  <a:gd name="connsiteX60" fmla="*/ 306098 w 319313"/>
                  <a:gd name="connsiteY60" fmla="*/ 263942 h 276893"/>
                  <a:gd name="connsiteX61" fmla="*/ 306098 w 319313"/>
                  <a:gd name="connsiteY61" fmla="*/ 263764 h 276893"/>
                  <a:gd name="connsiteX62" fmla="*/ 317942 w 319313"/>
                  <a:gd name="connsiteY62" fmla="*/ 235454 h 276893"/>
                  <a:gd name="connsiteX63" fmla="*/ 317942 w 319313"/>
                  <a:gd name="connsiteY63" fmla="*/ 38699 h 276893"/>
                  <a:gd name="connsiteX64" fmla="*/ 306098 w 319313"/>
                  <a:gd name="connsiteY64" fmla="*/ 10389 h 276893"/>
                  <a:gd name="connsiteX65" fmla="*/ 305223 w 319313"/>
                  <a:gd name="connsiteY65" fmla="*/ 9693 h 276893"/>
                  <a:gd name="connsiteX66" fmla="*/ 277698 w 319313"/>
                  <a:gd name="connsiteY66" fmla="*/ -1366 h 276893"/>
                  <a:gd name="connsiteX67" fmla="*/ 38702 w 319313"/>
                  <a:gd name="connsiteY67" fmla="*/ -1366 h 276893"/>
                  <a:gd name="connsiteX68" fmla="*/ 10482 w 319313"/>
                  <a:gd name="connsiteY68" fmla="*/ 10389 h 276893"/>
                  <a:gd name="connsiteX69" fmla="*/ 10392 w 319313"/>
                  <a:gd name="connsiteY69" fmla="*/ 10569 h 276893"/>
                  <a:gd name="connsiteX70" fmla="*/ -1372 w 319313"/>
                  <a:gd name="connsiteY70" fmla="*/ 38699 h 276893"/>
                  <a:gd name="connsiteX71" fmla="*/ -1372 w 319313"/>
                  <a:gd name="connsiteY71" fmla="*/ 235454 h 276893"/>
                  <a:gd name="connsiteX72" fmla="*/ 10392 w 319313"/>
                  <a:gd name="connsiteY72" fmla="*/ 263942 h 276893"/>
                  <a:gd name="connsiteX73" fmla="*/ 11177 w 319313"/>
                  <a:gd name="connsiteY73" fmla="*/ 264549 h 276893"/>
                  <a:gd name="connsiteX74" fmla="*/ 38702 w 319313"/>
                  <a:gd name="connsiteY74" fmla="*/ 275528 h 276893"/>
                  <a:gd name="connsiteX75" fmla="*/ 67618 w 319313"/>
                  <a:gd name="connsiteY75" fmla="*/ 41222 h 276893"/>
                  <a:gd name="connsiteX76" fmla="*/ 60214 w 319313"/>
                  <a:gd name="connsiteY76" fmla="*/ 48626 h 276893"/>
                  <a:gd name="connsiteX77" fmla="*/ 67618 w 319313"/>
                  <a:gd name="connsiteY77" fmla="*/ 55859 h 276893"/>
                  <a:gd name="connsiteX78" fmla="*/ 176840 w 319313"/>
                  <a:gd name="connsiteY78" fmla="*/ 55859 h 276893"/>
                  <a:gd name="connsiteX79" fmla="*/ 182068 w 319313"/>
                  <a:gd name="connsiteY79" fmla="*/ 64216 h 276893"/>
                  <a:gd name="connsiteX80" fmla="*/ 197748 w 319313"/>
                  <a:gd name="connsiteY80" fmla="*/ 70666 h 276893"/>
                  <a:gd name="connsiteX81" fmla="*/ 213419 w 319313"/>
                  <a:gd name="connsiteY81" fmla="*/ 64216 h 276893"/>
                  <a:gd name="connsiteX82" fmla="*/ 213419 w 319313"/>
                  <a:gd name="connsiteY82" fmla="*/ 64216 h 276893"/>
                  <a:gd name="connsiteX83" fmla="*/ 218644 w 319313"/>
                  <a:gd name="connsiteY83" fmla="*/ 55859 h 276893"/>
                  <a:gd name="connsiteX84" fmla="*/ 248962 w 319313"/>
                  <a:gd name="connsiteY84" fmla="*/ 55859 h 276893"/>
                  <a:gd name="connsiteX85" fmla="*/ 256275 w 319313"/>
                  <a:gd name="connsiteY85" fmla="*/ 48626 h 276893"/>
                  <a:gd name="connsiteX86" fmla="*/ 248962 w 319313"/>
                  <a:gd name="connsiteY86" fmla="*/ 41222 h 276893"/>
                  <a:gd name="connsiteX87" fmla="*/ 218644 w 319313"/>
                  <a:gd name="connsiteY87" fmla="*/ 41222 h 276893"/>
                  <a:gd name="connsiteX88" fmla="*/ 213419 w 319313"/>
                  <a:gd name="connsiteY88" fmla="*/ 32866 h 276893"/>
                  <a:gd name="connsiteX89" fmla="*/ 213419 w 319313"/>
                  <a:gd name="connsiteY89" fmla="*/ 32866 h 276893"/>
                  <a:gd name="connsiteX90" fmla="*/ 197748 w 319313"/>
                  <a:gd name="connsiteY90" fmla="*/ 26417 h 276893"/>
                  <a:gd name="connsiteX91" fmla="*/ 182068 w 319313"/>
                  <a:gd name="connsiteY91" fmla="*/ 32866 h 276893"/>
                  <a:gd name="connsiteX92" fmla="*/ 181721 w 319313"/>
                  <a:gd name="connsiteY92" fmla="*/ 33561 h 276893"/>
                  <a:gd name="connsiteX93" fmla="*/ 176840 w 319313"/>
                  <a:gd name="connsiteY93" fmla="*/ 41222 h 276893"/>
                  <a:gd name="connsiteX94" fmla="*/ 67618 w 319313"/>
                  <a:gd name="connsiteY94" fmla="*/ 41222 h 276893"/>
                  <a:gd name="connsiteX95" fmla="*/ 67618 w 319313"/>
                  <a:gd name="connsiteY95" fmla="*/ 41222 h 27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19313" h="276893">
                    <a:moveTo>
                      <a:pt x="190425" y="48804"/>
                    </a:moveTo>
                    <a:lnTo>
                      <a:pt x="190425" y="48804"/>
                    </a:lnTo>
                    <a:lnTo>
                      <a:pt x="190425" y="48367"/>
                    </a:lnTo>
                    <a:cubicBezTo>
                      <a:pt x="190425" y="46539"/>
                      <a:pt x="191122" y="44880"/>
                      <a:pt x="192253" y="43667"/>
                    </a:cubicBezTo>
                    <a:lnTo>
                      <a:pt x="192253" y="43488"/>
                    </a:lnTo>
                    <a:lnTo>
                      <a:pt x="192522" y="43310"/>
                    </a:lnTo>
                    <a:cubicBezTo>
                      <a:pt x="193823" y="42008"/>
                      <a:pt x="195651" y="41222"/>
                      <a:pt x="197748" y="41222"/>
                    </a:cubicBezTo>
                    <a:cubicBezTo>
                      <a:pt x="199835" y="41222"/>
                      <a:pt x="201753" y="42008"/>
                      <a:pt x="202975" y="43310"/>
                    </a:cubicBezTo>
                    <a:lnTo>
                      <a:pt x="202975" y="43310"/>
                    </a:lnTo>
                    <a:cubicBezTo>
                      <a:pt x="204277" y="44622"/>
                      <a:pt x="205062" y="46449"/>
                      <a:pt x="205232" y="48367"/>
                    </a:cubicBezTo>
                    <a:lnTo>
                      <a:pt x="205232" y="48456"/>
                    </a:lnTo>
                    <a:lnTo>
                      <a:pt x="205232" y="48626"/>
                    </a:lnTo>
                    <a:lnTo>
                      <a:pt x="205232" y="48804"/>
                    </a:lnTo>
                    <a:cubicBezTo>
                      <a:pt x="205062" y="50721"/>
                      <a:pt x="204277" y="52550"/>
                      <a:pt x="202975" y="53763"/>
                    </a:cubicBezTo>
                    <a:lnTo>
                      <a:pt x="202975" y="53763"/>
                    </a:lnTo>
                    <a:lnTo>
                      <a:pt x="202975" y="53763"/>
                    </a:lnTo>
                    <a:cubicBezTo>
                      <a:pt x="201753" y="55164"/>
                      <a:pt x="199835" y="55859"/>
                      <a:pt x="197748" y="55859"/>
                    </a:cubicBezTo>
                    <a:cubicBezTo>
                      <a:pt x="195651" y="55859"/>
                      <a:pt x="193823" y="55164"/>
                      <a:pt x="192522" y="53763"/>
                    </a:cubicBezTo>
                    <a:cubicBezTo>
                      <a:pt x="191299" y="52550"/>
                      <a:pt x="190425" y="50721"/>
                      <a:pt x="190425" y="48804"/>
                    </a:cubicBezTo>
                    <a:close/>
                    <a:moveTo>
                      <a:pt x="130676" y="170658"/>
                    </a:moveTo>
                    <a:lnTo>
                      <a:pt x="130676" y="170658"/>
                    </a:lnTo>
                    <a:lnTo>
                      <a:pt x="130676" y="121183"/>
                    </a:lnTo>
                    <a:cubicBezTo>
                      <a:pt x="144963" y="129371"/>
                      <a:pt x="159245" y="137558"/>
                      <a:pt x="173702" y="145745"/>
                    </a:cubicBezTo>
                    <a:lnTo>
                      <a:pt x="130676" y="170658"/>
                    </a:lnTo>
                    <a:close/>
                    <a:moveTo>
                      <a:pt x="124843" y="202187"/>
                    </a:moveTo>
                    <a:lnTo>
                      <a:pt x="124843" y="202187"/>
                    </a:lnTo>
                    <a:lnTo>
                      <a:pt x="204277" y="156368"/>
                    </a:lnTo>
                    <a:cubicBezTo>
                      <a:pt x="210109" y="153149"/>
                      <a:pt x="212206" y="145567"/>
                      <a:pt x="208718" y="139646"/>
                    </a:cubicBezTo>
                    <a:cubicBezTo>
                      <a:pt x="207674" y="137906"/>
                      <a:pt x="206104" y="136248"/>
                      <a:pt x="204277" y="135293"/>
                    </a:cubicBezTo>
                    <a:lnTo>
                      <a:pt x="164381" y="112121"/>
                    </a:lnTo>
                    <a:lnTo>
                      <a:pt x="124584" y="89127"/>
                    </a:lnTo>
                    <a:cubicBezTo>
                      <a:pt x="118653" y="85907"/>
                      <a:pt x="111170" y="87905"/>
                      <a:pt x="107861" y="93659"/>
                    </a:cubicBezTo>
                    <a:cubicBezTo>
                      <a:pt x="106638" y="95577"/>
                      <a:pt x="106112" y="97663"/>
                      <a:pt x="106112" y="99758"/>
                    </a:cubicBezTo>
                    <a:lnTo>
                      <a:pt x="106024" y="99758"/>
                    </a:lnTo>
                    <a:lnTo>
                      <a:pt x="106112" y="191911"/>
                    </a:lnTo>
                    <a:cubicBezTo>
                      <a:pt x="106112" y="198700"/>
                      <a:pt x="111687" y="204104"/>
                      <a:pt x="118394" y="204104"/>
                    </a:cubicBezTo>
                    <a:cubicBezTo>
                      <a:pt x="120748" y="204104"/>
                      <a:pt x="122925" y="203488"/>
                      <a:pt x="124843" y="202187"/>
                    </a:cubicBezTo>
                    <a:close/>
                    <a:moveTo>
                      <a:pt x="277698" y="251045"/>
                    </a:moveTo>
                    <a:lnTo>
                      <a:pt x="277698" y="251045"/>
                    </a:lnTo>
                    <a:lnTo>
                      <a:pt x="38702" y="251045"/>
                    </a:lnTo>
                    <a:cubicBezTo>
                      <a:pt x="34688" y="251045"/>
                      <a:pt x="31031" y="249564"/>
                      <a:pt x="28248" y="247041"/>
                    </a:cubicBezTo>
                    <a:lnTo>
                      <a:pt x="27722" y="246604"/>
                    </a:lnTo>
                    <a:cubicBezTo>
                      <a:pt x="24939" y="243643"/>
                      <a:pt x="23191" y="239638"/>
                      <a:pt x="23191" y="235454"/>
                    </a:cubicBezTo>
                    <a:lnTo>
                      <a:pt x="23191" y="38699"/>
                    </a:lnTo>
                    <a:cubicBezTo>
                      <a:pt x="23191" y="34516"/>
                      <a:pt x="24850" y="30601"/>
                      <a:pt x="27553" y="27898"/>
                    </a:cubicBezTo>
                    <a:lnTo>
                      <a:pt x="27722" y="27809"/>
                    </a:lnTo>
                    <a:lnTo>
                      <a:pt x="27722" y="27720"/>
                    </a:lnTo>
                    <a:cubicBezTo>
                      <a:pt x="30595" y="25025"/>
                      <a:pt x="34519" y="23196"/>
                      <a:pt x="38702" y="23196"/>
                    </a:cubicBezTo>
                    <a:lnTo>
                      <a:pt x="277698" y="23196"/>
                    </a:lnTo>
                    <a:cubicBezTo>
                      <a:pt x="281794" y="23196"/>
                      <a:pt x="285539" y="24678"/>
                      <a:pt x="288329" y="27292"/>
                    </a:cubicBezTo>
                    <a:lnTo>
                      <a:pt x="288847" y="27809"/>
                    </a:lnTo>
                    <a:cubicBezTo>
                      <a:pt x="291640" y="30421"/>
                      <a:pt x="293379" y="34516"/>
                      <a:pt x="293379" y="38699"/>
                    </a:cubicBezTo>
                    <a:lnTo>
                      <a:pt x="293379" y="235454"/>
                    </a:lnTo>
                    <a:cubicBezTo>
                      <a:pt x="293379" y="239638"/>
                      <a:pt x="291640" y="243563"/>
                      <a:pt x="288847" y="246256"/>
                    </a:cubicBezTo>
                    <a:lnTo>
                      <a:pt x="288847" y="246604"/>
                    </a:lnTo>
                    <a:lnTo>
                      <a:pt x="288847" y="246604"/>
                    </a:lnTo>
                    <a:cubicBezTo>
                      <a:pt x="285887" y="249395"/>
                      <a:pt x="282060" y="251045"/>
                      <a:pt x="277698" y="251045"/>
                    </a:cubicBezTo>
                    <a:close/>
                    <a:moveTo>
                      <a:pt x="38702" y="275528"/>
                    </a:moveTo>
                    <a:lnTo>
                      <a:pt x="38702" y="275528"/>
                    </a:lnTo>
                    <a:lnTo>
                      <a:pt x="277698" y="275528"/>
                    </a:lnTo>
                    <a:cubicBezTo>
                      <a:pt x="288679" y="275528"/>
                      <a:pt x="298783" y="271167"/>
                      <a:pt x="306098" y="263942"/>
                    </a:cubicBezTo>
                    <a:lnTo>
                      <a:pt x="306098" y="263764"/>
                    </a:lnTo>
                    <a:cubicBezTo>
                      <a:pt x="313410" y="256540"/>
                      <a:pt x="317942" y="246604"/>
                      <a:pt x="317942" y="235454"/>
                    </a:cubicBezTo>
                    <a:lnTo>
                      <a:pt x="317942" y="38699"/>
                    </a:lnTo>
                    <a:cubicBezTo>
                      <a:pt x="317942" y="27720"/>
                      <a:pt x="313410" y="17622"/>
                      <a:pt x="306098" y="10389"/>
                    </a:cubicBezTo>
                    <a:lnTo>
                      <a:pt x="305223" y="9693"/>
                    </a:lnTo>
                    <a:cubicBezTo>
                      <a:pt x="298088" y="2807"/>
                      <a:pt x="288329" y="-1366"/>
                      <a:pt x="277698" y="-1366"/>
                    </a:cubicBezTo>
                    <a:lnTo>
                      <a:pt x="38702" y="-1366"/>
                    </a:lnTo>
                    <a:cubicBezTo>
                      <a:pt x="27722" y="-1366"/>
                      <a:pt x="17795" y="3155"/>
                      <a:pt x="10482" y="10389"/>
                    </a:cubicBezTo>
                    <a:lnTo>
                      <a:pt x="10392" y="10569"/>
                    </a:lnTo>
                    <a:cubicBezTo>
                      <a:pt x="3159" y="17792"/>
                      <a:pt x="-1372" y="27809"/>
                      <a:pt x="-1372" y="38699"/>
                    </a:cubicBezTo>
                    <a:lnTo>
                      <a:pt x="-1372" y="235454"/>
                    </a:lnTo>
                    <a:cubicBezTo>
                      <a:pt x="-1372" y="246604"/>
                      <a:pt x="3159" y="256540"/>
                      <a:pt x="10392" y="263942"/>
                    </a:cubicBezTo>
                    <a:lnTo>
                      <a:pt x="11177" y="264549"/>
                    </a:lnTo>
                    <a:cubicBezTo>
                      <a:pt x="18401" y="271345"/>
                      <a:pt x="28248" y="275528"/>
                      <a:pt x="38702" y="275528"/>
                    </a:cubicBezTo>
                    <a:close/>
                    <a:moveTo>
                      <a:pt x="67618" y="41222"/>
                    </a:moveTo>
                    <a:cubicBezTo>
                      <a:pt x="63613" y="41222"/>
                      <a:pt x="60214" y="44531"/>
                      <a:pt x="60214" y="48626"/>
                    </a:cubicBezTo>
                    <a:cubicBezTo>
                      <a:pt x="60214" y="52629"/>
                      <a:pt x="63613" y="55859"/>
                      <a:pt x="67618" y="55859"/>
                    </a:cubicBezTo>
                    <a:lnTo>
                      <a:pt x="176840" y="55859"/>
                    </a:lnTo>
                    <a:cubicBezTo>
                      <a:pt x="178064" y="59080"/>
                      <a:pt x="179802" y="61782"/>
                      <a:pt x="182068" y="64216"/>
                    </a:cubicBezTo>
                    <a:cubicBezTo>
                      <a:pt x="186072" y="68221"/>
                      <a:pt x="191558" y="70666"/>
                      <a:pt x="197748" y="70666"/>
                    </a:cubicBezTo>
                    <a:cubicBezTo>
                      <a:pt x="203839" y="70666"/>
                      <a:pt x="209413" y="68221"/>
                      <a:pt x="213419" y="64216"/>
                    </a:cubicBezTo>
                    <a:lnTo>
                      <a:pt x="213419" y="64216"/>
                    </a:lnTo>
                    <a:cubicBezTo>
                      <a:pt x="215684" y="61782"/>
                      <a:pt x="217602" y="59080"/>
                      <a:pt x="218644" y="55859"/>
                    </a:cubicBezTo>
                    <a:lnTo>
                      <a:pt x="248962" y="55859"/>
                    </a:lnTo>
                    <a:cubicBezTo>
                      <a:pt x="252966" y="55859"/>
                      <a:pt x="256275" y="52629"/>
                      <a:pt x="256275" y="48626"/>
                    </a:cubicBezTo>
                    <a:cubicBezTo>
                      <a:pt x="256275" y="44531"/>
                      <a:pt x="252966" y="41222"/>
                      <a:pt x="248962" y="41222"/>
                    </a:cubicBezTo>
                    <a:lnTo>
                      <a:pt x="218644" y="41222"/>
                    </a:lnTo>
                    <a:cubicBezTo>
                      <a:pt x="217602" y="38093"/>
                      <a:pt x="215684" y="35300"/>
                      <a:pt x="213419" y="32866"/>
                    </a:cubicBezTo>
                    <a:lnTo>
                      <a:pt x="213419" y="32866"/>
                    </a:lnTo>
                    <a:cubicBezTo>
                      <a:pt x="209413" y="28852"/>
                      <a:pt x="203839" y="26417"/>
                      <a:pt x="197748" y="26417"/>
                    </a:cubicBezTo>
                    <a:cubicBezTo>
                      <a:pt x="191558" y="26417"/>
                      <a:pt x="186072" y="28852"/>
                      <a:pt x="182068" y="32866"/>
                    </a:cubicBezTo>
                    <a:lnTo>
                      <a:pt x="181721" y="33561"/>
                    </a:lnTo>
                    <a:cubicBezTo>
                      <a:pt x="179624" y="35648"/>
                      <a:pt x="178064" y="38350"/>
                      <a:pt x="176840" y="41222"/>
                    </a:cubicBezTo>
                    <a:lnTo>
                      <a:pt x="67618" y="41222"/>
                    </a:lnTo>
                    <a:lnTo>
                      <a:pt x="67618" y="4122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1" name="图形 109"/>
              <p:cNvSpPr/>
              <p:nvPr/>
            </p:nvSpPr>
            <p:spPr>
              <a:xfrm flipV="1">
                <a:off x="12367" y="4504"/>
                <a:ext cx="393" cy="393"/>
              </a:xfrm>
              <a:custGeom>
                <a:avLst/>
                <a:gdLst>
                  <a:gd name="connsiteX0" fmla="*/ 209695 w 279396"/>
                  <a:gd name="connsiteY0" fmla="*/ 140252 h 319313"/>
                  <a:gd name="connsiteX1" fmla="*/ 209695 w 279396"/>
                  <a:gd name="connsiteY1" fmla="*/ 140252 h 319313"/>
                  <a:gd name="connsiteX2" fmla="*/ 66949 w 279396"/>
                  <a:gd name="connsiteY2" fmla="*/ 140252 h 319313"/>
                  <a:gd name="connsiteX3" fmla="*/ 59542 w 279396"/>
                  <a:gd name="connsiteY3" fmla="*/ 133015 h 319313"/>
                  <a:gd name="connsiteX4" fmla="*/ 66949 w 279396"/>
                  <a:gd name="connsiteY4" fmla="*/ 125519 h 319313"/>
                  <a:gd name="connsiteX5" fmla="*/ 209695 w 279396"/>
                  <a:gd name="connsiteY5" fmla="*/ 125519 h 319313"/>
                  <a:gd name="connsiteX6" fmla="*/ 217021 w 279396"/>
                  <a:gd name="connsiteY6" fmla="*/ 133015 h 319313"/>
                  <a:gd name="connsiteX7" fmla="*/ 209695 w 279396"/>
                  <a:gd name="connsiteY7" fmla="*/ 140252 h 319313"/>
                  <a:gd name="connsiteX8" fmla="*/ 59542 w 279396"/>
                  <a:gd name="connsiteY8" fmla="*/ 184782 h 319313"/>
                  <a:gd name="connsiteX9" fmla="*/ 59542 w 279396"/>
                  <a:gd name="connsiteY9" fmla="*/ 184782 h 319313"/>
                  <a:gd name="connsiteX10" fmla="*/ 66949 w 279396"/>
                  <a:gd name="connsiteY10" fmla="*/ 177375 h 319313"/>
                  <a:gd name="connsiteX11" fmla="*/ 209695 w 279396"/>
                  <a:gd name="connsiteY11" fmla="*/ 177375 h 319313"/>
                  <a:gd name="connsiteX12" fmla="*/ 217021 w 279396"/>
                  <a:gd name="connsiteY12" fmla="*/ 184782 h 319313"/>
                  <a:gd name="connsiteX13" fmla="*/ 209695 w 279396"/>
                  <a:gd name="connsiteY13" fmla="*/ 192100 h 319313"/>
                  <a:gd name="connsiteX14" fmla="*/ 66949 w 279396"/>
                  <a:gd name="connsiteY14" fmla="*/ 192100 h 319313"/>
                  <a:gd name="connsiteX15" fmla="*/ 59542 w 279396"/>
                  <a:gd name="connsiteY15" fmla="*/ 184782 h 319313"/>
                  <a:gd name="connsiteX16" fmla="*/ 253448 w 279396"/>
                  <a:gd name="connsiteY16" fmla="*/ 31668 h 319313"/>
                  <a:gd name="connsiteX17" fmla="*/ 253448 w 279396"/>
                  <a:gd name="connsiteY17" fmla="*/ 31668 h 319313"/>
                  <a:gd name="connsiteX18" fmla="*/ 251003 w 279396"/>
                  <a:gd name="connsiteY18" fmla="*/ 25652 h 319313"/>
                  <a:gd name="connsiteX19" fmla="*/ 251003 w 279396"/>
                  <a:gd name="connsiteY19" fmla="*/ 25652 h 319313"/>
                  <a:gd name="connsiteX20" fmla="*/ 245077 w 279396"/>
                  <a:gd name="connsiteY20" fmla="*/ 23297 h 319313"/>
                  <a:gd name="connsiteX21" fmla="*/ 31397 w 279396"/>
                  <a:gd name="connsiteY21" fmla="*/ 23297 h 319313"/>
                  <a:gd name="connsiteX22" fmla="*/ 25640 w 279396"/>
                  <a:gd name="connsiteY22" fmla="*/ 25652 h 319313"/>
                  <a:gd name="connsiteX23" fmla="*/ 23204 w 279396"/>
                  <a:gd name="connsiteY23" fmla="*/ 31668 h 319313"/>
                  <a:gd name="connsiteX24" fmla="*/ 23204 w 279396"/>
                  <a:gd name="connsiteY24" fmla="*/ 284997 h 319313"/>
                  <a:gd name="connsiteX25" fmla="*/ 25640 w 279396"/>
                  <a:gd name="connsiteY25" fmla="*/ 291012 h 319313"/>
                  <a:gd name="connsiteX26" fmla="*/ 31397 w 279396"/>
                  <a:gd name="connsiteY26" fmla="*/ 293368 h 319313"/>
                  <a:gd name="connsiteX27" fmla="*/ 169609 w 279396"/>
                  <a:gd name="connsiteY27" fmla="*/ 293368 h 319313"/>
                  <a:gd name="connsiteX28" fmla="*/ 169609 w 279396"/>
                  <a:gd name="connsiteY28" fmla="*/ 237594 h 319313"/>
                  <a:gd name="connsiteX29" fmla="*/ 177283 w 279396"/>
                  <a:gd name="connsiteY29" fmla="*/ 218069 h 319313"/>
                  <a:gd name="connsiteX30" fmla="*/ 177801 w 279396"/>
                  <a:gd name="connsiteY30" fmla="*/ 217720 h 319313"/>
                  <a:gd name="connsiteX31" fmla="*/ 197496 w 279396"/>
                  <a:gd name="connsiteY31" fmla="*/ 209528 h 319313"/>
                  <a:gd name="connsiteX32" fmla="*/ 253448 w 279396"/>
                  <a:gd name="connsiteY32" fmla="*/ 209528 h 319313"/>
                  <a:gd name="connsiteX33" fmla="*/ 253448 w 279396"/>
                  <a:gd name="connsiteY33" fmla="*/ 31668 h 319313"/>
                  <a:gd name="connsiteX34" fmla="*/ 184253 w 279396"/>
                  <a:gd name="connsiteY34" fmla="*/ 280991 h 319313"/>
                  <a:gd name="connsiteX35" fmla="*/ 184253 w 279396"/>
                  <a:gd name="connsiteY35" fmla="*/ 280991 h 319313"/>
                  <a:gd name="connsiteX36" fmla="*/ 240891 w 279396"/>
                  <a:gd name="connsiteY36" fmla="*/ 224172 h 319313"/>
                  <a:gd name="connsiteX37" fmla="*/ 197496 w 279396"/>
                  <a:gd name="connsiteY37" fmla="*/ 224172 h 319313"/>
                  <a:gd name="connsiteX38" fmla="*/ 188081 w 279396"/>
                  <a:gd name="connsiteY38" fmla="*/ 228090 h 319313"/>
                  <a:gd name="connsiteX39" fmla="*/ 187732 w 279396"/>
                  <a:gd name="connsiteY39" fmla="*/ 228358 h 319313"/>
                  <a:gd name="connsiteX40" fmla="*/ 184253 w 279396"/>
                  <a:gd name="connsiteY40" fmla="*/ 237594 h 319313"/>
                  <a:gd name="connsiteX41" fmla="*/ 184253 w 279396"/>
                  <a:gd name="connsiteY41" fmla="*/ 280991 h 319313"/>
                  <a:gd name="connsiteX42" fmla="*/ 274357 w 279396"/>
                  <a:gd name="connsiteY42" fmla="*/ 225564 h 319313"/>
                  <a:gd name="connsiteX43" fmla="*/ 274357 w 279396"/>
                  <a:gd name="connsiteY43" fmla="*/ 225564 h 319313"/>
                  <a:gd name="connsiteX44" fmla="*/ 185466 w 279396"/>
                  <a:gd name="connsiteY44" fmla="*/ 314285 h 319313"/>
                  <a:gd name="connsiteX45" fmla="*/ 176846 w 279396"/>
                  <a:gd name="connsiteY45" fmla="*/ 317944 h 319313"/>
                  <a:gd name="connsiteX46" fmla="*/ 31397 w 279396"/>
                  <a:gd name="connsiteY46" fmla="*/ 317944 h 319313"/>
                  <a:gd name="connsiteX47" fmla="*/ 8212 w 279396"/>
                  <a:gd name="connsiteY47" fmla="*/ 308352 h 319313"/>
                  <a:gd name="connsiteX48" fmla="*/ -1372 w 279396"/>
                  <a:gd name="connsiteY48" fmla="*/ 284997 h 319313"/>
                  <a:gd name="connsiteX49" fmla="*/ -1372 w 279396"/>
                  <a:gd name="connsiteY49" fmla="*/ 31668 h 319313"/>
                  <a:gd name="connsiteX50" fmla="*/ 8212 w 279396"/>
                  <a:gd name="connsiteY50" fmla="*/ 8394 h 319313"/>
                  <a:gd name="connsiteX51" fmla="*/ 8390 w 279396"/>
                  <a:gd name="connsiteY51" fmla="*/ 8394 h 319313"/>
                  <a:gd name="connsiteX52" fmla="*/ 31397 w 279396"/>
                  <a:gd name="connsiteY52" fmla="*/ -1369 h 319313"/>
                  <a:gd name="connsiteX53" fmla="*/ 245077 w 279396"/>
                  <a:gd name="connsiteY53" fmla="*/ -1369 h 319313"/>
                  <a:gd name="connsiteX54" fmla="*/ 268084 w 279396"/>
                  <a:gd name="connsiteY54" fmla="*/ 8135 h 319313"/>
                  <a:gd name="connsiteX55" fmla="*/ 268262 w 279396"/>
                  <a:gd name="connsiteY55" fmla="*/ 8394 h 319313"/>
                  <a:gd name="connsiteX56" fmla="*/ 268262 w 279396"/>
                  <a:gd name="connsiteY56" fmla="*/ 8483 h 319313"/>
                  <a:gd name="connsiteX57" fmla="*/ 278025 w 279396"/>
                  <a:gd name="connsiteY57" fmla="*/ 31668 h 319313"/>
                  <a:gd name="connsiteX58" fmla="*/ 278025 w 279396"/>
                  <a:gd name="connsiteY58" fmla="*/ 216935 h 319313"/>
                  <a:gd name="connsiteX59" fmla="*/ 274357 w 279396"/>
                  <a:gd name="connsiteY59" fmla="*/ 225564 h 319313"/>
                  <a:gd name="connsiteX60" fmla="*/ 209695 w 279396"/>
                  <a:gd name="connsiteY60" fmla="*/ 88396 h 319313"/>
                  <a:gd name="connsiteX61" fmla="*/ 66949 w 279396"/>
                  <a:gd name="connsiteY61" fmla="*/ 88396 h 319313"/>
                  <a:gd name="connsiteX62" fmla="*/ 59542 w 279396"/>
                  <a:gd name="connsiteY62" fmla="*/ 81079 h 319313"/>
                  <a:gd name="connsiteX63" fmla="*/ 66949 w 279396"/>
                  <a:gd name="connsiteY63" fmla="*/ 73583 h 319313"/>
                  <a:gd name="connsiteX64" fmla="*/ 209695 w 279396"/>
                  <a:gd name="connsiteY64" fmla="*/ 73583 h 319313"/>
                  <a:gd name="connsiteX65" fmla="*/ 217021 w 279396"/>
                  <a:gd name="connsiteY65" fmla="*/ 81079 h 319313"/>
                  <a:gd name="connsiteX66" fmla="*/ 209695 w 279396"/>
                  <a:gd name="connsiteY66" fmla="*/ 88396 h 319313"/>
                  <a:gd name="connsiteX67" fmla="*/ 209695 w 279396"/>
                  <a:gd name="connsiteY67" fmla="*/ 88396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79396" h="319313">
                    <a:moveTo>
                      <a:pt x="209695" y="140252"/>
                    </a:moveTo>
                    <a:lnTo>
                      <a:pt x="209695" y="140252"/>
                    </a:lnTo>
                    <a:lnTo>
                      <a:pt x="66949" y="140252"/>
                    </a:lnTo>
                    <a:cubicBezTo>
                      <a:pt x="62942" y="140252"/>
                      <a:pt x="59542" y="136853"/>
                      <a:pt x="59542" y="133015"/>
                    </a:cubicBezTo>
                    <a:cubicBezTo>
                      <a:pt x="59542" y="128830"/>
                      <a:pt x="62942" y="125519"/>
                      <a:pt x="66949" y="125519"/>
                    </a:cubicBezTo>
                    <a:lnTo>
                      <a:pt x="209695" y="125519"/>
                    </a:lnTo>
                    <a:cubicBezTo>
                      <a:pt x="213879" y="125519"/>
                      <a:pt x="217021" y="128830"/>
                      <a:pt x="217021" y="133015"/>
                    </a:cubicBezTo>
                    <a:cubicBezTo>
                      <a:pt x="217021" y="136853"/>
                      <a:pt x="213879" y="140252"/>
                      <a:pt x="209695" y="140252"/>
                    </a:cubicBezTo>
                    <a:close/>
                    <a:moveTo>
                      <a:pt x="59542" y="184782"/>
                    </a:moveTo>
                    <a:lnTo>
                      <a:pt x="59542" y="184782"/>
                    </a:lnTo>
                    <a:cubicBezTo>
                      <a:pt x="59542" y="180598"/>
                      <a:pt x="62942" y="177375"/>
                      <a:pt x="66949" y="177375"/>
                    </a:cubicBezTo>
                    <a:lnTo>
                      <a:pt x="209695" y="177375"/>
                    </a:lnTo>
                    <a:cubicBezTo>
                      <a:pt x="213879" y="177375"/>
                      <a:pt x="217021" y="180598"/>
                      <a:pt x="217021" y="184782"/>
                    </a:cubicBezTo>
                    <a:cubicBezTo>
                      <a:pt x="217021" y="188789"/>
                      <a:pt x="213879" y="192100"/>
                      <a:pt x="209695" y="192100"/>
                    </a:cubicBezTo>
                    <a:lnTo>
                      <a:pt x="66949" y="192100"/>
                    </a:lnTo>
                    <a:cubicBezTo>
                      <a:pt x="62942" y="192100"/>
                      <a:pt x="59542" y="188789"/>
                      <a:pt x="59542" y="184782"/>
                    </a:cubicBezTo>
                    <a:close/>
                    <a:moveTo>
                      <a:pt x="253448" y="31668"/>
                    </a:moveTo>
                    <a:lnTo>
                      <a:pt x="253448" y="31668"/>
                    </a:lnTo>
                    <a:cubicBezTo>
                      <a:pt x="253448" y="29401"/>
                      <a:pt x="252395" y="27303"/>
                      <a:pt x="251003" y="25652"/>
                    </a:cubicBezTo>
                    <a:lnTo>
                      <a:pt x="251003" y="25652"/>
                    </a:lnTo>
                    <a:cubicBezTo>
                      <a:pt x="249432" y="24260"/>
                      <a:pt x="247344" y="23297"/>
                      <a:pt x="245077" y="23297"/>
                    </a:cubicBezTo>
                    <a:lnTo>
                      <a:pt x="31397" y="23297"/>
                    </a:lnTo>
                    <a:cubicBezTo>
                      <a:pt x="29130" y="23297"/>
                      <a:pt x="27041" y="24260"/>
                      <a:pt x="25640" y="25652"/>
                    </a:cubicBezTo>
                    <a:cubicBezTo>
                      <a:pt x="24079" y="27303"/>
                      <a:pt x="23204" y="29401"/>
                      <a:pt x="23204" y="31668"/>
                    </a:cubicBezTo>
                    <a:lnTo>
                      <a:pt x="23204" y="284997"/>
                    </a:lnTo>
                    <a:cubicBezTo>
                      <a:pt x="23204" y="287264"/>
                      <a:pt x="24079" y="289360"/>
                      <a:pt x="25640" y="291012"/>
                    </a:cubicBezTo>
                    <a:cubicBezTo>
                      <a:pt x="27041" y="292493"/>
                      <a:pt x="29130" y="293368"/>
                      <a:pt x="31397" y="293368"/>
                    </a:cubicBezTo>
                    <a:lnTo>
                      <a:pt x="169609" y="293368"/>
                    </a:lnTo>
                    <a:lnTo>
                      <a:pt x="169609" y="237594"/>
                    </a:lnTo>
                    <a:cubicBezTo>
                      <a:pt x="169609" y="230008"/>
                      <a:pt x="172483" y="223208"/>
                      <a:pt x="177283" y="218069"/>
                    </a:cubicBezTo>
                    <a:lnTo>
                      <a:pt x="177801" y="217720"/>
                    </a:lnTo>
                    <a:cubicBezTo>
                      <a:pt x="182683" y="212670"/>
                      <a:pt x="189741" y="209528"/>
                      <a:pt x="197496" y="209528"/>
                    </a:cubicBezTo>
                    <a:lnTo>
                      <a:pt x="253448" y="209528"/>
                    </a:lnTo>
                    <a:lnTo>
                      <a:pt x="253448" y="31668"/>
                    </a:lnTo>
                    <a:close/>
                    <a:moveTo>
                      <a:pt x="184253" y="280991"/>
                    </a:moveTo>
                    <a:lnTo>
                      <a:pt x="184253" y="280991"/>
                    </a:lnTo>
                    <a:lnTo>
                      <a:pt x="240891" y="224172"/>
                    </a:lnTo>
                    <a:lnTo>
                      <a:pt x="197496" y="224172"/>
                    </a:lnTo>
                    <a:cubicBezTo>
                      <a:pt x="193837" y="224172"/>
                      <a:pt x="190527" y="225742"/>
                      <a:pt x="188081" y="228090"/>
                    </a:cubicBezTo>
                    <a:lnTo>
                      <a:pt x="187732" y="228358"/>
                    </a:lnTo>
                    <a:cubicBezTo>
                      <a:pt x="185466" y="230794"/>
                      <a:pt x="184253" y="234017"/>
                      <a:pt x="184253" y="237594"/>
                    </a:cubicBezTo>
                    <a:lnTo>
                      <a:pt x="184253" y="280991"/>
                    </a:lnTo>
                    <a:close/>
                    <a:moveTo>
                      <a:pt x="274357" y="225564"/>
                    </a:moveTo>
                    <a:lnTo>
                      <a:pt x="274357" y="225564"/>
                    </a:lnTo>
                    <a:lnTo>
                      <a:pt x="185466" y="314285"/>
                    </a:lnTo>
                    <a:cubicBezTo>
                      <a:pt x="183289" y="316543"/>
                      <a:pt x="180246" y="317944"/>
                      <a:pt x="176846" y="317944"/>
                    </a:cubicBezTo>
                    <a:lnTo>
                      <a:pt x="31397" y="317944"/>
                    </a:lnTo>
                    <a:cubicBezTo>
                      <a:pt x="22329" y="317944"/>
                      <a:pt x="14137" y="314285"/>
                      <a:pt x="8212" y="308352"/>
                    </a:cubicBezTo>
                    <a:cubicBezTo>
                      <a:pt x="2287" y="302426"/>
                      <a:pt x="-1372" y="294233"/>
                      <a:pt x="-1372" y="284997"/>
                    </a:cubicBezTo>
                    <a:lnTo>
                      <a:pt x="-1372" y="31668"/>
                    </a:lnTo>
                    <a:cubicBezTo>
                      <a:pt x="-1372" y="22600"/>
                      <a:pt x="2287" y="14319"/>
                      <a:pt x="8212" y="8394"/>
                    </a:cubicBezTo>
                    <a:lnTo>
                      <a:pt x="8390" y="8394"/>
                    </a:lnTo>
                    <a:cubicBezTo>
                      <a:pt x="14227" y="2468"/>
                      <a:pt x="22508" y="-1369"/>
                      <a:pt x="31397" y="-1369"/>
                    </a:cubicBezTo>
                    <a:lnTo>
                      <a:pt x="245077" y="-1369"/>
                    </a:lnTo>
                    <a:cubicBezTo>
                      <a:pt x="253965" y="-1369"/>
                      <a:pt x="261989" y="2379"/>
                      <a:pt x="268084" y="8135"/>
                    </a:cubicBezTo>
                    <a:lnTo>
                      <a:pt x="268262" y="8394"/>
                    </a:lnTo>
                    <a:lnTo>
                      <a:pt x="268262" y="8483"/>
                    </a:lnTo>
                    <a:cubicBezTo>
                      <a:pt x="274357" y="14409"/>
                      <a:pt x="278025" y="22600"/>
                      <a:pt x="278025" y="31668"/>
                    </a:cubicBezTo>
                    <a:lnTo>
                      <a:pt x="278025" y="216935"/>
                    </a:lnTo>
                    <a:cubicBezTo>
                      <a:pt x="278025" y="219986"/>
                      <a:pt x="276803" y="223208"/>
                      <a:pt x="274357" y="225564"/>
                    </a:cubicBezTo>
                    <a:close/>
                    <a:moveTo>
                      <a:pt x="209695" y="88396"/>
                    </a:moveTo>
                    <a:lnTo>
                      <a:pt x="66949" y="88396"/>
                    </a:lnTo>
                    <a:cubicBezTo>
                      <a:pt x="62942" y="88396"/>
                      <a:pt x="59542" y="85086"/>
                      <a:pt x="59542" y="81079"/>
                    </a:cubicBezTo>
                    <a:cubicBezTo>
                      <a:pt x="59542" y="76982"/>
                      <a:pt x="62942" y="73583"/>
                      <a:pt x="66949" y="73583"/>
                    </a:cubicBezTo>
                    <a:lnTo>
                      <a:pt x="209695" y="73583"/>
                    </a:lnTo>
                    <a:cubicBezTo>
                      <a:pt x="213879" y="73583"/>
                      <a:pt x="217021" y="76982"/>
                      <a:pt x="217021" y="81079"/>
                    </a:cubicBezTo>
                    <a:cubicBezTo>
                      <a:pt x="217021" y="85086"/>
                      <a:pt x="213879" y="88396"/>
                      <a:pt x="209695" y="88396"/>
                    </a:cubicBezTo>
                    <a:lnTo>
                      <a:pt x="209695" y="88396"/>
                    </a:lnTo>
                  </a:path>
                </a:pathLst>
              </a:custGeom>
              <a:solidFill>
                <a:srgbClr val="406048"/>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2" name="图形 115"/>
              <p:cNvSpPr/>
              <p:nvPr/>
            </p:nvSpPr>
            <p:spPr>
              <a:xfrm flipV="1">
                <a:off x="16104" y="4504"/>
                <a:ext cx="393" cy="393"/>
              </a:xfrm>
              <a:custGeom>
                <a:avLst/>
                <a:gdLst>
                  <a:gd name="connsiteX0" fmla="*/ 158195 w 319313"/>
                  <a:gd name="connsiteY0" fmla="*/ 144619 h 307467"/>
                  <a:gd name="connsiteX1" fmla="*/ 158195 w 319313"/>
                  <a:gd name="connsiteY1" fmla="*/ 144619 h 307467"/>
                  <a:gd name="connsiteX2" fmla="*/ 138154 w 319313"/>
                  <a:gd name="connsiteY2" fmla="*/ 144619 h 307467"/>
                  <a:gd name="connsiteX3" fmla="*/ 138154 w 319313"/>
                  <a:gd name="connsiteY3" fmla="*/ 104465 h 307467"/>
                  <a:gd name="connsiteX4" fmla="*/ 158195 w 319313"/>
                  <a:gd name="connsiteY4" fmla="*/ 104465 h 307467"/>
                  <a:gd name="connsiteX5" fmla="*/ 178397 w 319313"/>
                  <a:gd name="connsiteY5" fmla="*/ 104465 h 307467"/>
                  <a:gd name="connsiteX6" fmla="*/ 178397 w 319313"/>
                  <a:gd name="connsiteY6" fmla="*/ 124578 h 307467"/>
                  <a:gd name="connsiteX7" fmla="*/ 178397 w 319313"/>
                  <a:gd name="connsiteY7" fmla="*/ 144619 h 307467"/>
                  <a:gd name="connsiteX8" fmla="*/ 158195 w 319313"/>
                  <a:gd name="connsiteY8" fmla="*/ 144619 h 307467"/>
                  <a:gd name="connsiteX9" fmla="*/ 193123 w 319313"/>
                  <a:gd name="connsiteY9" fmla="*/ 112653 h 307467"/>
                  <a:gd name="connsiteX10" fmla="*/ 193123 w 319313"/>
                  <a:gd name="connsiteY10" fmla="*/ 112653 h 307467"/>
                  <a:gd name="connsiteX11" fmla="*/ 193123 w 319313"/>
                  <a:gd name="connsiteY11" fmla="*/ 97054 h 307467"/>
                  <a:gd name="connsiteX12" fmla="*/ 185889 w 319313"/>
                  <a:gd name="connsiteY12" fmla="*/ 89652 h 307467"/>
                  <a:gd name="connsiteX13" fmla="*/ 185710 w 319313"/>
                  <a:gd name="connsiteY13" fmla="*/ 89652 h 307467"/>
                  <a:gd name="connsiteX14" fmla="*/ 158195 w 319313"/>
                  <a:gd name="connsiteY14" fmla="*/ 89652 h 307467"/>
                  <a:gd name="connsiteX15" fmla="*/ 130752 w 319313"/>
                  <a:gd name="connsiteY15" fmla="*/ 89652 h 307467"/>
                  <a:gd name="connsiteX16" fmla="*/ 123347 w 319313"/>
                  <a:gd name="connsiteY16" fmla="*/ 97054 h 307467"/>
                  <a:gd name="connsiteX17" fmla="*/ 123347 w 319313"/>
                  <a:gd name="connsiteY17" fmla="*/ 97233 h 307467"/>
                  <a:gd name="connsiteX18" fmla="*/ 123347 w 319313"/>
                  <a:gd name="connsiteY18" fmla="*/ 112653 h 307467"/>
                  <a:gd name="connsiteX19" fmla="*/ 32766 w 319313"/>
                  <a:gd name="connsiteY19" fmla="*/ 112653 h 307467"/>
                  <a:gd name="connsiteX20" fmla="*/ 32766 w 319313"/>
                  <a:gd name="connsiteY20" fmla="*/ 23194 h 307467"/>
                  <a:gd name="connsiteX21" fmla="*/ 283705 w 319313"/>
                  <a:gd name="connsiteY21" fmla="*/ 23194 h 307467"/>
                  <a:gd name="connsiteX22" fmla="*/ 283705 w 319313"/>
                  <a:gd name="connsiteY22" fmla="*/ 112653 h 307467"/>
                  <a:gd name="connsiteX23" fmla="*/ 193123 w 319313"/>
                  <a:gd name="connsiteY23" fmla="*/ 112653 h 307467"/>
                  <a:gd name="connsiteX24" fmla="*/ 130752 w 319313"/>
                  <a:gd name="connsiteY24" fmla="*/ 159424 h 307467"/>
                  <a:gd name="connsiteX25" fmla="*/ 130752 w 319313"/>
                  <a:gd name="connsiteY25" fmla="*/ 159424 h 307467"/>
                  <a:gd name="connsiteX26" fmla="*/ 185889 w 319313"/>
                  <a:gd name="connsiteY26" fmla="*/ 159424 h 307467"/>
                  <a:gd name="connsiteX27" fmla="*/ 193123 w 319313"/>
                  <a:gd name="connsiteY27" fmla="*/ 152102 h 307467"/>
                  <a:gd name="connsiteX28" fmla="*/ 193123 w 319313"/>
                  <a:gd name="connsiteY28" fmla="*/ 151933 h 307467"/>
                  <a:gd name="connsiteX29" fmla="*/ 193123 w 319313"/>
                  <a:gd name="connsiteY29" fmla="*/ 137297 h 307467"/>
                  <a:gd name="connsiteX30" fmla="*/ 293374 w 319313"/>
                  <a:gd name="connsiteY30" fmla="*/ 137297 h 307467"/>
                  <a:gd name="connsiteX31" fmla="*/ 293374 w 319313"/>
                  <a:gd name="connsiteY31" fmla="*/ 239813 h 307467"/>
                  <a:gd name="connsiteX32" fmla="*/ 23187 w 319313"/>
                  <a:gd name="connsiteY32" fmla="*/ 239813 h 307467"/>
                  <a:gd name="connsiteX33" fmla="*/ 23187 w 319313"/>
                  <a:gd name="connsiteY33" fmla="*/ 137297 h 307467"/>
                  <a:gd name="connsiteX34" fmla="*/ 123347 w 319313"/>
                  <a:gd name="connsiteY34" fmla="*/ 137297 h 307467"/>
                  <a:gd name="connsiteX35" fmla="*/ 123347 w 319313"/>
                  <a:gd name="connsiteY35" fmla="*/ 152102 h 307467"/>
                  <a:gd name="connsiteX36" fmla="*/ 130752 w 319313"/>
                  <a:gd name="connsiteY36" fmla="*/ 159424 h 307467"/>
                  <a:gd name="connsiteX37" fmla="*/ 100881 w 319313"/>
                  <a:gd name="connsiteY37" fmla="*/ 264287 h 307467"/>
                  <a:gd name="connsiteX38" fmla="*/ 100881 w 319313"/>
                  <a:gd name="connsiteY38" fmla="*/ 264287 h 307467"/>
                  <a:gd name="connsiteX39" fmla="*/ 215848 w 319313"/>
                  <a:gd name="connsiteY39" fmla="*/ 264287 h 307467"/>
                  <a:gd name="connsiteX40" fmla="*/ 215848 w 319313"/>
                  <a:gd name="connsiteY40" fmla="*/ 275088 h 307467"/>
                  <a:gd name="connsiteX41" fmla="*/ 210969 w 319313"/>
                  <a:gd name="connsiteY41" fmla="*/ 286675 h 307467"/>
                  <a:gd name="connsiteX42" fmla="*/ 210969 w 319313"/>
                  <a:gd name="connsiteY42" fmla="*/ 286675 h 307467"/>
                  <a:gd name="connsiteX43" fmla="*/ 210969 w 319313"/>
                  <a:gd name="connsiteY43" fmla="*/ 286675 h 307467"/>
                  <a:gd name="connsiteX44" fmla="*/ 199473 w 319313"/>
                  <a:gd name="connsiteY44" fmla="*/ 291295 h 307467"/>
                  <a:gd name="connsiteX45" fmla="*/ 117078 w 319313"/>
                  <a:gd name="connsiteY45" fmla="*/ 291295 h 307467"/>
                  <a:gd name="connsiteX46" fmla="*/ 105582 w 319313"/>
                  <a:gd name="connsiteY46" fmla="*/ 286675 h 307467"/>
                  <a:gd name="connsiteX47" fmla="*/ 105492 w 319313"/>
                  <a:gd name="connsiteY47" fmla="*/ 286675 h 307467"/>
                  <a:gd name="connsiteX48" fmla="*/ 100881 w 319313"/>
                  <a:gd name="connsiteY48" fmla="*/ 275088 h 307467"/>
                  <a:gd name="connsiteX49" fmla="*/ 100881 w 319313"/>
                  <a:gd name="connsiteY49" fmla="*/ 264287 h 307467"/>
                  <a:gd name="connsiteX50" fmla="*/ 10994 w 319313"/>
                  <a:gd name="connsiteY50" fmla="*/ 264287 h 307467"/>
                  <a:gd name="connsiteX51" fmla="*/ 86075 w 319313"/>
                  <a:gd name="connsiteY51" fmla="*/ 264287 h 307467"/>
                  <a:gd name="connsiteX52" fmla="*/ 86075 w 319313"/>
                  <a:gd name="connsiteY52" fmla="*/ 275088 h 307467"/>
                  <a:gd name="connsiteX53" fmla="*/ 95128 w 319313"/>
                  <a:gd name="connsiteY53" fmla="*/ 296958 h 307467"/>
                  <a:gd name="connsiteX54" fmla="*/ 95218 w 319313"/>
                  <a:gd name="connsiteY54" fmla="*/ 296958 h 307467"/>
                  <a:gd name="connsiteX55" fmla="*/ 117078 w 319313"/>
                  <a:gd name="connsiteY55" fmla="*/ 306100 h 307467"/>
                  <a:gd name="connsiteX56" fmla="*/ 199473 w 319313"/>
                  <a:gd name="connsiteY56" fmla="*/ 306100 h 307467"/>
                  <a:gd name="connsiteX57" fmla="*/ 221422 w 319313"/>
                  <a:gd name="connsiteY57" fmla="*/ 296958 h 307467"/>
                  <a:gd name="connsiteX58" fmla="*/ 221422 w 319313"/>
                  <a:gd name="connsiteY58" fmla="*/ 296958 h 307467"/>
                  <a:gd name="connsiteX59" fmla="*/ 230485 w 319313"/>
                  <a:gd name="connsiteY59" fmla="*/ 275088 h 307467"/>
                  <a:gd name="connsiteX60" fmla="*/ 230485 w 319313"/>
                  <a:gd name="connsiteY60" fmla="*/ 264287 h 307467"/>
                  <a:gd name="connsiteX61" fmla="*/ 305565 w 319313"/>
                  <a:gd name="connsiteY61" fmla="*/ 264287 h 307467"/>
                  <a:gd name="connsiteX62" fmla="*/ 317937 w 319313"/>
                  <a:gd name="connsiteY62" fmla="*/ 252094 h 307467"/>
                  <a:gd name="connsiteX63" fmla="*/ 317937 w 319313"/>
                  <a:gd name="connsiteY63" fmla="*/ 251577 h 307467"/>
                  <a:gd name="connsiteX64" fmla="*/ 317937 w 319313"/>
                  <a:gd name="connsiteY64" fmla="*/ 125015 h 307467"/>
                  <a:gd name="connsiteX65" fmla="*/ 308268 w 319313"/>
                  <a:gd name="connsiteY65" fmla="*/ 113001 h 307467"/>
                  <a:gd name="connsiteX66" fmla="*/ 308268 w 319313"/>
                  <a:gd name="connsiteY66" fmla="*/ 11181 h 307467"/>
                  <a:gd name="connsiteX67" fmla="*/ 308268 w 319313"/>
                  <a:gd name="connsiteY67" fmla="*/ 10833 h 307467"/>
                  <a:gd name="connsiteX68" fmla="*/ 295986 w 319313"/>
                  <a:gd name="connsiteY68" fmla="*/ -1368 h 307467"/>
                  <a:gd name="connsiteX69" fmla="*/ 20921 w 319313"/>
                  <a:gd name="connsiteY69" fmla="*/ -1368 h 307467"/>
                  <a:gd name="connsiteX70" fmla="*/ 20573 w 319313"/>
                  <a:gd name="connsiteY70" fmla="*/ -1368 h 307467"/>
                  <a:gd name="connsiteX71" fmla="*/ 8381 w 319313"/>
                  <a:gd name="connsiteY71" fmla="*/ 10833 h 307467"/>
                  <a:gd name="connsiteX72" fmla="*/ 8381 w 319313"/>
                  <a:gd name="connsiteY72" fmla="*/ 113001 h 307467"/>
                  <a:gd name="connsiteX73" fmla="*/ -1377 w 319313"/>
                  <a:gd name="connsiteY73" fmla="*/ 125015 h 307467"/>
                  <a:gd name="connsiteX74" fmla="*/ -1377 w 319313"/>
                  <a:gd name="connsiteY74" fmla="*/ 125282 h 307467"/>
                  <a:gd name="connsiteX75" fmla="*/ -1377 w 319313"/>
                  <a:gd name="connsiteY75" fmla="*/ 252094 h 307467"/>
                  <a:gd name="connsiteX76" fmla="*/ 10994 w 319313"/>
                  <a:gd name="connsiteY76" fmla="*/ 264287 h 307467"/>
                  <a:gd name="connsiteX77" fmla="*/ 10994 w 319313"/>
                  <a:gd name="connsiteY77" fmla="*/ 264287 h 30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19313" h="307467">
                    <a:moveTo>
                      <a:pt x="158195" y="144619"/>
                    </a:moveTo>
                    <a:lnTo>
                      <a:pt x="158195" y="144619"/>
                    </a:lnTo>
                    <a:lnTo>
                      <a:pt x="138154" y="144619"/>
                    </a:lnTo>
                    <a:lnTo>
                      <a:pt x="138154" y="104465"/>
                    </a:lnTo>
                    <a:lnTo>
                      <a:pt x="158195" y="104465"/>
                    </a:lnTo>
                    <a:lnTo>
                      <a:pt x="178397" y="104465"/>
                    </a:lnTo>
                    <a:lnTo>
                      <a:pt x="178397" y="124578"/>
                    </a:lnTo>
                    <a:lnTo>
                      <a:pt x="178397" y="144619"/>
                    </a:lnTo>
                    <a:lnTo>
                      <a:pt x="158195" y="144619"/>
                    </a:lnTo>
                    <a:close/>
                    <a:moveTo>
                      <a:pt x="193123" y="112653"/>
                    </a:moveTo>
                    <a:lnTo>
                      <a:pt x="193123" y="112653"/>
                    </a:lnTo>
                    <a:lnTo>
                      <a:pt x="193123" y="97054"/>
                    </a:lnTo>
                    <a:cubicBezTo>
                      <a:pt x="193123" y="92878"/>
                      <a:pt x="189893" y="89652"/>
                      <a:pt x="185889" y="89652"/>
                    </a:cubicBezTo>
                    <a:lnTo>
                      <a:pt x="185710" y="89652"/>
                    </a:lnTo>
                    <a:lnTo>
                      <a:pt x="158195" y="89652"/>
                    </a:lnTo>
                    <a:lnTo>
                      <a:pt x="130752" y="89652"/>
                    </a:lnTo>
                    <a:cubicBezTo>
                      <a:pt x="126657" y="89652"/>
                      <a:pt x="123347" y="92878"/>
                      <a:pt x="123347" y="97054"/>
                    </a:cubicBezTo>
                    <a:lnTo>
                      <a:pt x="123347" y="97233"/>
                    </a:lnTo>
                    <a:lnTo>
                      <a:pt x="123347" y="112653"/>
                    </a:lnTo>
                    <a:lnTo>
                      <a:pt x="32766" y="112653"/>
                    </a:lnTo>
                    <a:lnTo>
                      <a:pt x="32766" y="23194"/>
                    </a:lnTo>
                    <a:lnTo>
                      <a:pt x="283705" y="23194"/>
                    </a:lnTo>
                    <a:lnTo>
                      <a:pt x="283705" y="112653"/>
                    </a:lnTo>
                    <a:lnTo>
                      <a:pt x="193123" y="112653"/>
                    </a:lnTo>
                    <a:close/>
                    <a:moveTo>
                      <a:pt x="130752" y="159424"/>
                    </a:moveTo>
                    <a:lnTo>
                      <a:pt x="130752" y="159424"/>
                    </a:lnTo>
                    <a:lnTo>
                      <a:pt x="185889" y="159424"/>
                    </a:lnTo>
                    <a:cubicBezTo>
                      <a:pt x="189893" y="159424"/>
                      <a:pt x="193123" y="156196"/>
                      <a:pt x="193123" y="152102"/>
                    </a:cubicBezTo>
                    <a:lnTo>
                      <a:pt x="193123" y="151933"/>
                    </a:lnTo>
                    <a:lnTo>
                      <a:pt x="193123" y="137297"/>
                    </a:lnTo>
                    <a:lnTo>
                      <a:pt x="293374" y="137297"/>
                    </a:lnTo>
                    <a:lnTo>
                      <a:pt x="293374" y="239813"/>
                    </a:lnTo>
                    <a:lnTo>
                      <a:pt x="23187" y="239813"/>
                    </a:lnTo>
                    <a:lnTo>
                      <a:pt x="23187" y="137297"/>
                    </a:lnTo>
                    <a:lnTo>
                      <a:pt x="123347" y="137297"/>
                    </a:lnTo>
                    <a:lnTo>
                      <a:pt x="123347" y="152102"/>
                    </a:lnTo>
                    <a:cubicBezTo>
                      <a:pt x="123347" y="156196"/>
                      <a:pt x="126657" y="159424"/>
                      <a:pt x="130752" y="159424"/>
                    </a:cubicBezTo>
                    <a:close/>
                    <a:moveTo>
                      <a:pt x="100881" y="264287"/>
                    </a:moveTo>
                    <a:lnTo>
                      <a:pt x="100881" y="264287"/>
                    </a:lnTo>
                    <a:lnTo>
                      <a:pt x="215848" y="264287"/>
                    </a:lnTo>
                    <a:lnTo>
                      <a:pt x="215848" y="275088"/>
                    </a:lnTo>
                    <a:cubicBezTo>
                      <a:pt x="215848" y="279529"/>
                      <a:pt x="213939" y="283712"/>
                      <a:pt x="210969" y="286675"/>
                    </a:cubicBezTo>
                    <a:lnTo>
                      <a:pt x="210969" y="286675"/>
                    </a:lnTo>
                    <a:lnTo>
                      <a:pt x="210969" y="286675"/>
                    </a:lnTo>
                    <a:cubicBezTo>
                      <a:pt x="208009" y="289723"/>
                      <a:pt x="204003" y="291295"/>
                      <a:pt x="199473" y="291295"/>
                    </a:cubicBezTo>
                    <a:lnTo>
                      <a:pt x="117078" y="291295"/>
                    </a:lnTo>
                    <a:cubicBezTo>
                      <a:pt x="112547" y="291295"/>
                      <a:pt x="108542" y="289723"/>
                      <a:pt x="105582" y="286675"/>
                    </a:cubicBezTo>
                    <a:lnTo>
                      <a:pt x="105492" y="286675"/>
                    </a:lnTo>
                    <a:cubicBezTo>
                      <a:pt x="102620" y="283712"/>
                      <a:pt x="100881" y="279529"/>
                      <a:pt x="100881" y="275088"/>
                    </a:cubicBezTo>
                    <a:lnTo>
                      <a:pt x="100881" y="264287"/>
                    </a:lnTo>
                    <a:close/>
                    <a:moveTo>
                      <a:pt x="10994" y="264287"/>
                    </a:moveTo>
                    <a:lnTo>
                      <a:pt x="86075" y="264287"/>
                    </a:lnTo>
                    <a:lnTo>
                      <a:pt x="86075" y="275088"/>
                    </a:lnTo>
                    <a:cubicBezTo>
                      <a:pt x="86075" y="283624"/>
                      <a:pt x="89554" y="291295"/>
                      <a:pt x="95128" y="296958"/>
                    </a:cubicBezTo>
                    <a:lnTo>
                      <a:pt x="95218" y="296958"/>
                    </a:lnTo>
                    <a:cubicBezTo>
                      <a:pt x="100881" y="302613"/>
                      <a:pt x="108542" y="306100"/>
                      <a:pt x="117078" y="306100"/>
                    </a:cubicBezTo>
                    <a:lnTo>
                      <a:pt x="199473" y="306100"/>
                    </a:lnTo>
                    <a:cubicBezTo>
                      <a:pt x="207928" y="306100"/>
                      <a:pt x="215848" y="302613"/>
                      <a:pt x="221422" y="296958"/>
                    </a:cubicBezTo>
                    <a:lnTo>
                      <a:pt x="221422" y="296958"/>
                    </a:lnTo>
                    <a:cubicBezTo>
                      <a:pt x="226998" y="291295"/>
                      <a:pt x="230485" y="283624"/>
                      <a:pt x="230485" y="275088"/>
                    </a:cubicBezTo>
                    <a:lnTo>
                      <a:pt x="230485" y="264287"/>
                    </a:lnTo>
                    <a:lnTo>
                      <a:pt x="305565" y="264287"/>
                    </a:lnTo>
                    <a:cubicBezTo>
                      <a:pt x="312442" y="264287"/>
                      <a:pt x="317937" y="258802"/>
                      <a:pt x="317937" y="252094"/>
                    </a:cubicBezTo>
                    <a:lnTo>
                      <a:pt x="317937" y="251577"/>
                    </a:lnTo>
                    <a:lnTo>
                      <a:pt x="317937" y="125015"/>
                    </a:lnTo>
                    <a:cubicBezTo>
                      <a:pt x="317937" y="119092"/>
                      <a:pt x="313753" y="114304"/>
                      <a:pt x="308268" y="113001"/>
                    </a:cubicBezTo>
                    <a:lnTo>
                      <a:pt x="308268" y="11181"/>
                    </a:lnTo>
                    <a:lnTo>
                      <a:pt x="308268" y="10833"/>
                    </a:lnTo>
                    <a:cubicBezTo>
                      <a:pt x="308268" y="4125"/>
                      <a:pt x="302775" y="-1368"/>
                      <a:pt x="295986" y="-1368"/>
                    </a:cubicBezTo>
                    <a:lnTo>
                      <a:pt x="20921" y="-1368"/>
                    </a:lnTo>
                    <a:lnTo>
                      <a:pt x="20573" y="-1368"/>
                    </a:lnTo>
                    <a:cubicBezTo>
                      <a:pt x="13778" y="-1368"/>
                      <a:pt x="8381" y="4125"/>
                      <a:pt x="8381" y="10833"/>
                    </a:cubicBezTo>
                    <a:lnTo>
                      <a:pt x="8381" y="113001"/>
                    </a:lnTo>
                    <a:cubicBezTo>
                      <a:pt x="2807" y="114304"/>
                      <a:pt x="-1377" y="119092"/>
                      <a:pt x="-1377" y="125015"/>
                    </a:cubicBezTo>
                    <a:lnTo>
                      <a:pt x="-1377" y="125282"/>
                    </a:lnTo>
                    <a:lnTo>
                      <a:pt x="-1377" y="252094"/>
                    </a:lnTo>
                    <a:cubicBezTo>
                      <a:pt x="-1377" y="258802"/>
                      <a:pt x="4198" y="264287"/>
                      <a:pt x="10994" y="264287"/>
                    </a:cubicBezTo>
                    <a:lnTo>
                      <a:pt x="10994" y="264287"/>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grpSp>
        <p:grpSp>
          <p:nvGrpSpPr>
            <p:cNvPr id="35" name="组合 34"/>
            <p:cNvGrpSpPr/>
            <p:nvPr/>
          </p:nvGrpSpPr>
          <p:grpSpPr>
            <a:xfrm>
              <a:off x="12327" y="2969"/>
              <a:ext cx="2430" cy="782"/>
              <a:chOff x="925" y="2606"/>
              <a:chExt cx="2430" cy="782"/>
            </a:xfrm>
          </p:grpSpPr>
          <p:sp>
            <p:nvSpPr>
              <p:cNvPr id="32" name="文本框 31"/>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34" name="矩形 33"/>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36" name="组合 35"/>
            <p:cNvGrpSpPr/>
            <p:nvPr/>
          </p:nvGrpSpPr>
          <p:grpSpPr>
            <a:xfrm>
              <a:off x="15970" y="2970"/>
              <a:ext cx="2430" cy="782"/>
              <a:chOff x="925" y="2606"/>
              <a:chExt cx="2430" cy="782"/>
            </a:xfrm>
          </p:grpSpPr>
          <p:sp>
            <p:nvSpPr>
              <p:cNvPr id="37" name="文本框 36"/>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38" name="矩形 37"/>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1" name="组合 40"/>
            <p:cNvGrpSpPr/>
            <p:nvPr/>
          </p:nvGrpSpPr>
          <p:grpSpPr>
            <a:xfrm>
              <a:off x="1419" y="3015"/>
              <a:ext cx="2430" cy="782"/>
              <a:chOff x="925" y="2606"/>
              <a:chExt cx="2430" cy="782"/>
            </a:xfrm>
          </p:grpSpPr>
          <p:sp>
            <p:nvSpPr>
              <p:cNvPr id="42" name="文本框 41"/>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3" name="矩形 42"/>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4" name="组合 43"/>
            <p:cNvGrpSpPr/>
            <p:nvPr/>
          </p:nvGrpSpPr>
          <p:grpSpPr>
            <a:xfrm>
              <a:off x="5062" y="3016"/>
              <a:ext cx="2430" cy="782"/>
              <a:chOff x="925" y="2606"/>
              <a:chExt cx="2430" cy="782"/>
            </a:xfrm>
          </p:grpSpPr>
          <p:sp>
            <p:nvSpPr>
              <p:cNvPr id="45" name="文本框 44"/>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6" name="矩形 45"/>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7" name="组合 46"/>
            <p:cNvGrpSpPr/>
            <p:nvPr/>
          </p:nvGrpSpPr>
          <p:grpSpPr>
            <a:xfrm>
              <a:off x="8598" y="2969"/>
              <a:ext cx="2430" cy="782"/>
              <a:chOff x="925" y="2606"/>
              <a:chExt cx="2430" cy="782"/>
            </a:xfrm>
          </p:grpSpPr>
          <p:sp>
            <p:nvSpPr>
              <p:cNvPr id="48" name="文本框 47"/>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9" name="矩形 48"/>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sp>
        <p:nvSpPr>
          <p:cNvPr id="4" name="矩形 3"/>
          <p:cNvSpPr/>
          <p:nvPr/>
        </p:nvSpPr>
        <p:spPr>
          <a:xfrm>
            <a:off x="8268970" y="4209415"/>
            <a:ext cx="3254375" cy="1050925"/>
          </a:xfrm>
          <a:prstGeom prst="rect">
            <a:avLst/>
          </a:prstGeom>
        </p:spPr>
        <p:txBody>
          <a:bodyPr wrap="square">
            <a:spAutoFit/>
          </a:bodyPr>
          <a:lstStyle/>
          <a:p>
            <a:pPr>
              <a:lnSpc>
                <a:spcPct val="130000"/>
              </a:lnSpc>
            </a:pPr>
            <a:r>
              <a:rPr lang="zh-CN" altLang="en-US" sz="1600" spc="50" dirty="0">
                <a:solidFill>
                  <a:schemeClr val="bg1"/>
                </a:solidFill>
                <a:uFillTx/>
                <a:sym typeface="+mn-ea"/>
              </a:rPr>
              <a:t>请输入具体内容请输入具体内容请输入具体内容请输入具体内容请输入具体内容</a:t>
            </a:r>
            <a:endParaRPr lang="zh-CN" altLang="en-US" sz="1600" dirty="0">
              <a:solidFill>
                <a:schemeClr val="bg1"/>
              </a:solidFill>
            </a:endParaRPr>
          </a:p>
        </p:txBody>
      </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pic>
        <p:nvPicPr>
          <p:cNvPr id="6" name="图片 5" descr="WS1G_[G{12KEL37BP2O2F]O"/>
          <p:cNvPicPr>
            <a:picLocks noChangeAspect="1"/>
          </p:cNvPicPr>
          <p:nvPr/>
        </p:nvPicPr>
        <p:blipFill>
          <a:blip r:embed="rId3">
            <a:alphaModFix amt="40000"/>
          </a:blip>
          <a:srcRect l="9984" r="12102"/>
          <a:stretch>
            <a:fillRect/>
          </a:stretch>
        </p:blipFill>
        <p:spPr>
          <a:xfrm>
            <a:off x="4507230" y="4312920"/>
            <a:ext cx="3061970" cy="1792605"/>
          </a:xfrm>
          <a:prstGeom prst="rect">
            <a:avLst/>
          </a:prstGeom>
        </p:spPr>
      </p:pic>
      <p:pic>
        <p:nvPicPr>
          <p:cNvPr id="13" name="图片 12" descr="573c6f947292e177129328559208a24b"/>
          <p:cNvPicPr>
            <a:picLocks noChangeAspect="1"/>
          </p:cNvPicPr>
          <p:nvPr/>
        </p:nvPicPr>
        <p:blipFill>
          <a:blip r:embed="rId4"/>
          <a:srcRect l="37754" b="52444"/>
          <a:stretch>
            <a:fillRect/>
          </a:stretch>
        </p:blipFill>
        <p:spPr>
          <a:xfrm flipH="1">
            <a:off x="6439535" y="4730750"/>
            <a:ext cx="1129665" cy="1313180"/>
          </a:xfrm>
          <a:prstGeom prst="rect">
            <a:avLst/>
          </a:prstGeom>
        </p:spPr>
      </p:pic>
      <p:pic>
        <p:nvPicPr>
          <p:cNvPr id="9" name="图片 8" descr="0794daa9e7a930683bb1d276fddd060b"/>
          <p:cNvPicPr>
            <a:picLocks noChangeAspect="1"/>
          </p:cNvPicPr>
          <p:nvPr/>
        </p:nvPicPr>
        <p:blipFill>
          <a:blip r:embed="rId5"/>
          <a:srcRect l="15926" t="38577" r="10357"/>
          <a:stretch>
            <a:fillRect/>
          </a:stretch>
        </p:blipFill>
        <p:spPr>
          <a:xfrm>
            <a:off x="6610985" y="4953000"/>
            <a:ext cx="958215" cy="1090930"/>
          </a:xfrm>
          <a:prstGeom prst="rect">
            <a:avLst/>
          </a:prstGeom>
        </p:spPr>
      </p:pic>
      <p:pic>
        <p:nvPicPr>
          <p:cNvPr id="12" name="图片 11" descr="51miz-E784177-26C77C65"/>
          <p:cNvPicPr>
            <a:picLocks noChangeAspect="1"/>
          </p:cNvPicPr>
          <p:nvPr/>
        </p:nvPicPr>
        <p:blipFill>
          <a:blip r:embed="rId6">
            <a:lum bright="18000" contrast="-42000"/>
          </a:blip>
          <a:srcRect b="48838"/>
          <a:stretch>
            <a:fillRect/>
          </a:stretch>
        </p:blipFill>
        <p:spPr>
          <a:xfrm>
            <a:off x="4721225" y="5051425"/>
            <a:ext cx="2633980" cy="992505"/>
          </a:xfrm>
          <a:prstGeom prst="rect">
            <a:avLst/>
          </a:prstGeom>
        </p:spPr>
      </p:pic>
      <p:pic>
        <p:nvPicPr>
          <p:cNvPr id="7" name="图片 6" descr="573c6f947292e177129328559208a24b"/>
          <p:cNvPicPr>
            <a:picLocks noChangeAspect="1"/>
          </p:cNvPicPr>
          <p:nvPr/>
        </p:nvPicPr>
        <p:blipFill>
          <a:blip r:embed="rId4"/>
          <a:srcRect l="57844" t="66230"/>
          <a:stretch>
            <a:fillRect/>
          </a:stretch>
        </p:blipFill>
        <p:spPr>
          <a:xfrm>
            <a:off x="6569710" y="5123815"/>
            <a:ext cx="755015" cy="920115"/>
          </a:xfrm>
          <a:prstGeom prst="rect">
            <a:avLst/>
          </a:prstGeom>
        </p:spPr>
      </p:pic>
      <p:pic>
        <p:nvPicPr>
          <p:cNvPr id="14" name="图片 13" descr="573c6f947292e177129328559208a24b"/>
          <p:cNvPicPr>
            <a:picLocks noChangeAspect="1"/>
          </p:cNvPicPr>
          <p:nvPr/>
        </p:nvPicPr>
        <p:blipFill>
          <a:blip r:embed="rId4"/>
          <a:srcRect b="56675"/>
          <a:stretch>
            <a:fillRect/>
          </a:stretch>
        </p:blipFill>
        <p:spPr>
          <a:xfrm>
            <a:off x="5810250" y="4847590"/>
            <a:ext cx="1814830" cy="1196340"/>
          </a:xfrm>
          <a:prstGeom prst="rect">
            <a:avLst/>
          </a:prstGeom>
        </p:spPr>
      </p:pic>
      <p:pic>
        <p:nvPicPr>
          <p:cNvPr id="10" name="图片 9" descr="573c6f947292e177129328559208a24b"/>
          <p:cNvPicPr>
            <a:picLocks noChangeAspect="1"/>
          </p:cNvPicPr>
          <p:nvPr/>
        </p:nvPicPr>
        <p:blipFill>
          <a:blip r:embed="rId4"/>
          <a:srcRect b="56675"/>
          <a:stretch>
            <a:fillRect/>
          </a:stretch>
        </p:blipFill>
        <p:spPr>
          <a:xfrm flipH="1">
            <a:off x="4197985" y="5133975"/>
            <a:ext cx="1379855" cy="909955"/>
          </a:xfrm>
          <a:prstGeom prst="rect">
            <a:avLst/>
          </a:prstGeom>
        </p:spPr>
      </p:pic>
      <p:pic>
        <p:nvPicPr>
          <p:cNvPr id="16" name="图片 15" descr="f0bff04e51a11841db175099a2fdec4b"/>
          <p:cNvPicPr>
            <a:picLocks noChangeAspect="1"/>
          </p:cNvPicPr>
          <p:nvPr/>
        </p:nvPicPr>
        <p:blipFill>
          <a:blip r:embed="rId7"/>
          <a:srcRect l="-12770" t="44136"/>
          <a:stretch>
            <a:fillRect/>
          </a:stretch>
        </p:blipFill>
        <p:spPr>
          <a:xfrm rot="10800000" flipH="1">
            <a:off x="4366260" y="5227320"/>
            <a:ext cx="1093470" cy="81661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任意多边形: 形状 64"/>
          <p:cNvSpPr/>
          <p:nvPr/>
        </p:nvSpPr>
        <p:spPr>
          <a:xfrm>
            <a:off x="2941320" y="3212465"/>
            <a:ext cx="8193405" cy="1357630"/>
          </a:xfrm>
          <a:custGeom>
            <a:avLst/>
            <a:gdLst>
              <a:gd name="connsiteX0" fmla="*/ 0 w 9289588"/>
              <a:gd name="connsiteY0" fmla="*/ 0 h 2354920"/>
              <a:gd name="connsiteX1" fmla="*/ 9289588 w 9289588"/>
              <a:gd name="connsiteY1" fmla="*/ 0 h 2354920"/>
              <a:gd name="connsiteX2" fmla="*/ 9289588 w 9289588"/>
              <a:gd name="connsiteY2" fmla="*/ 2354920 h 2354920"/>
              <a:gd name="connsiteX3" fmla="*/ 0 w 9289588"/>
              <a:gd name="connsiteY3" fmla="*/ 2354920 h 2354920"/>
            </a:gdLst>
            <a:ahLst/>
            <a:cxnLst>
              <a:cxn ang="0">
                <a:pos x="connsiteX0" y="connsiteY0"/>
              </a:cxn>
              <a:cxn ang="0">
                <a:pos x="connsiteX1" y="connsiteY1"/>
              </a:cxn>
              <a:cxn ang="0">
                <a:pos x="connsiteX2" y="connsiteY2"/>
              </a:cxn>
              <a:cxn ang="0">
                <a:pos x="connsiteX3" y="connsiteY3"/>
              </a:cxn>
            </a:cxnLst>
            <a:rect l="l" t="t" r="r" b="b"/>
            <a:pathLst>
              <a:path w="9289588" h="2354920">
                <a:moveTo>
                  <a:pt x="0" y="0"/>
                </a:moveTo>
                <a:lnTo>
                  <a:pt x="9289588" y="0"/>
                </a:lnTo>
                <a:lnTo>
                  <a:pt x="9289588" y="2354920"/>
                </a:lnTo>
                <a:lnTo>
                  <a:pt x="0" y="2354920"/>
                </a:lnTo>
                <a:close/>
              </a:path>
            </a:pathLst>
          </a:cu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Light" panose="020B0300000000000000" charset="-122"/>
            </a:endParaRPr>
          </a:p>
        </p:txBody>
      </p:sp>
      <p:sp>
        <p:nvSpPr>
          <p:cNvPr id="2" name="文本框 1"/>
          <p:cNvSpPr txBox="1"/>
          <p:nvPr/>
        </p:nvSpPr>
        <p:spPr>
          <a:xfrm>
            <a:off x="3372485" y="1491615"/>
            <a:ext cx="3531235" cy="460375"/>
          </a:xfrm>
          <a:prstGeom prst="rect">
            <a:avLst/>
          </a:prstGeom>
          <a:noFill/>
        </p:spPr>
        <p:txBody>
          <a:bodyPr wrap="square" rtlCol="0" anchor="t">
            <a:spAutoFit/>
          </a:bodyPr>
          <a:lstStyle/>
          <a:p>
            <a:pPr algn="l"/>
            <a:r>
              <a:rPr lang="zh-CN" altLang="en-US" sz="2400" dirty="0">
                <a:solidFill>
                  <a:srgbClr val="FDF0DC"/>
                </a:solidFill>
                <a:uFillTx/>
                <a:latin typeface="方正小标宋简体" panose="02000000000000000000" charset="-122"/>
                <a:ea typeface="方正小标宋简体" panose="02000000000000000000" charset="-122"/>
                <a:cs typeface="思源黑体 CN Light" panose="020B0300000000000000" charset="-122"/>
                <a:sym typeface="+mn-ea"/>
              </a:rPr>
              <a:t>请输入大标题内容</a:t>
            </a:r>
          </a:p>
        </p:txBody>
      </p:sp>
      <p:grpSp>
        <p:nvGrpSpPr>
          <p:cNvPr id="11" name="组合 10"/>
          <p:cNvGrpSpPr/>
          <p:nvPr/>
        </p:nvGrpSpPr>
        <p:grpSpPr>
          <a:xfrm>
            <a:off x="3410585" y="3359785"/>
            <a:ext cx="7539990" cy="892175"/>
            <a:chOff x="5371" y="5291"/>
            <a:chExt cx="11874" cy="1405"/>
          </a:xfrm>
        </p:grpSpPr>
        <p:sp>
          <p:nvSpPr>
            <p:cNvPr id="19" name="文本框 18"/>
            <p:cNvSpPr txBox="1"/>
            <p:nvPr>
              <p:custDataLst>
                <p:tags r:id="rId5"/>
              </p:custDataLst>
            </p:nvPr>
          </p:nvSpPr>
          <p:spPr>
            <a:xfrm flipH="1">
              <a:off x="5441" y="6050"/>
              <a:ext cx="11805" cy="647"/>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3" name="文本框 2"/>
            <p:cNvSpPr txBox="1"/>
            <p:nvPr>
              <p:custDataLst>
                <p:tags r:id="rId6"/>
              </p:custDataLst>
            </p:nvPr>
          </p:nvSpPr>
          <p:spPr>
            <a:xfrm flipH="1">
              <a:off x="5371" y="5291"/>
              <a:ext cx="6928" cy="72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b="0" dirty="0">
                  <a:solidFill>
                    <a:srgbClr val="FDF0DC"/>
                  </a:solidFill>
                  <a:uFillTx/>
                  <a:latin typeface="方正小标宋简体" panose="02000000000000000000" charset="-122"/>
                  <a:ea typeface="方正小标宋简体" panose="02000000000000000000" charset="-122"/>
                  <a:cs typeface="思源黑体 CN Light" panose="020B0300000000000000" charset="-122"/>
                </a:rPr>
                <a:t>请输入小标题</a:t>
              </a:r>
            </a:p>
          </p:txBody>
        </p:sp>
      </p:grpSp>
      <p:pic>
        <p:nvPicPr>
          <p:cNvPr id="8" name="图片 7" descr="7741871"/>
          <p:cNvPicPr>
            <a:picLocks noChangeAspect="1"/>
          </p:cNvPicPr>
          <p:nvPr/>
        </p:nvPicPr>
        <p:blipFill>
          <a:blip r:embed="rId8"/>
          <a:srcRect l="18818" t="8286" r="67929" b="3997"/>
          <a:stretch>
            <a:fillRect/>
          </a:stretch>
        </p:blipFill>
        <p:spPr>
          <a:xfrm>
            <a:off x="1149985" y="1491615"/>
            <a:ext cx="1994535" cy="4671060"/>
          </a:xfrm>
          <a:prstGeom prst="rect">
            <a:avLst/>
          </a:prstGeom>
        </p:spPr>
      </p:pic>
      <p:grpSp>
        <p:nvGrpSpPr>
          <p:cNvPr id="12" name="组合 11"/>
          <p:cNvGrpSpPr/>
          <p:nvPr/>
        </p:nvGrpSpPr>
        <p:grpSpPr>
          <a:xfrm>
            <a:off x="3455035" y="4966335"/>
            <a:ext cx="7539990" cy="892175"/>
            <a:chOff x="5371" y="5291"/>
            <a:chExt cx="11874" cy="1405"/>
          </a:xfrm>
        </p:grpSpPr>
        <p:sp>
          <p:nvSpPr>
            <p:cNvPr id="14" name="文本框 13"/>
            <p:cNvSpPr txBox="1"/>
            <p:nvPr>
              <p:custDataLst>
                <p:tags r:id="rId3"/>
              </p:custDataLst>
            </p:nvPr>
          </p:nvSpPr>
          <p:spPr>
            <a:xfrm flipH="1">
              <a:off x="5441" y="6050"/>
              <a:ext cx="11805" cy="647"/>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15" name="文本框 14"/>
            <p:cNvSpPr txBox="1"/>
            <p:nvPr>
              <p:custDataLst>
                <p:tags r:id="rId4"/>
              </p:custDataLst>
            </p:nvPr>
          </p:nvSpPr>
          <p:spPr>
            <a:xfrm flipH="1">
              <a:off x="5371" y="5291"/>
              <a:ext cx="6928" cy="72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b="0" dirty="0">
                  <a:solidFill>
                    <a:srgbClr val="FDF0DC"/>
                  </a:solidFill>
                  <a:uFillTx/>
                  <a:latin typeface="方正小标宋简体" panose="02000000000000000000" charset="-122"/>
                  <a:ea typeface="方正小标宋简体" panose="02000000000000000000" charset="-122"/>
                  <a:cs typeface="思源黑体 CN Light" panose="020B0300000000000000" charset="-122"/>
                </a:rPr>
                <a:t>请输入小标题</a:t>
              </a:r>
            </a:p>
          </p:txBody>
        </p:sp>
      </p:grpSp>
      <p:sp>
        <p:nvSpPr>
          <p:cNvPr id="16" name="文本框 15"/>
          <p:cNvSpPr txBox="1"/>
          <p:nvPr>
            <p:custDataLst>
              <p:tags r:id="rId2"/>
            </p:custDataLst>
          </p:nvPr>
        </p:nvSpPr>
        <p:spPr>
          <a:xfrm flipH="1">
            <a:off x="3455035" y="1991995"/>
            <a:ext cx="7496175" cy="105092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p>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a:p>
            <a:pPr>
              <a:lnSpc>
                <a:spcPct val="130000"/>
              </a:lnSpc>
            </a:pP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pic>
        <p:nvPicPr>
          <p:cNvPr id="21" name="图片 20" descr="5M0Q{{7K5~J[0R{KZG34BZI"/>
          <p:cNvPicPr>
            <a:picLocks noChangeAspect="1"/>
          </p:cNvPicPr>
          <p:nvPr/>
        </p:nvPicPr>
        <p:blipFill>
          <a:blip r:embed="rId9"/>
          <a:srcRect l="53109" r="11319" b="31324"/>
          <a:stretch>
            <a:fillRect/>
          </a:stretch>
        </p:blipFill>
        <p:spPr>
          <a:xfrm flipH="1">
            <a:off x="969010" y="2080260"/>
            <a:ext cx="2175510" cy="3131185"/>
          </a:xfrm>
          <a:prstGeom prst="rect">
            <a:avLst/>
          </a:prstGeom>
        </p:spPr>
      </p:pic>
      <p:grpSp>
        <p:nvGrpSpPr>
          <p:cNvPr id="28" name="组合 27"/>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templates\docerresourceshop\icons\\343435333335353b333633353530343bc2a5b8f3"/>
          <p:cNvPicPr>
            <a:picLocks noChangeAspect="1"/>
          </p:cNvPicPr>
          <p:nvPr/>
        </p:nvPicPr>
        <p:blipFill rotWithShape="1">
          <a:blip r:embed="rId3"/>
          <a:srcRect t="1799" r="2179" b="38149"/>
          <a:stretch/>
        </p:blipFill>
        <p:spPr>
          <a:xfrm>
            <a:off x="9572584" y="1708150"/>
            <a:ext cx="1371809" cy="842736"/>
          </a:xfrm>
          <a:prstGeom prst="rect">
            <a:avLst/>
          </a:prstGeom>
        </p:spPr>
      </p:pic>
      <p:sp>
        <p:nvSpPr>
          <p:cNvPr id="24" name="文本框 23"/>
          <p:cNvSpPr txBox="1"/>
          <p:nvPr/>
        </p:nvSpPr>
        <p:spPr>
          <a:xfrm>
            <a:off x="2725420" y="2922270"/>
            <a:ext cx="561340" cy="2806065"/>
          </a:xfrm>
          <a:prstGeom prst="rect">
            <a:avLst/>
          </a:prstGeom>
          <a:noFill/>
        </p:spPr>
        <p:txBody>
          <a:bodyPr vert="eaVert" wrap="square" rtlCol="0">
            <a:noAutofit/>
          </a:bodyPr>
          <a:lstStyle/>
          <a:p>
            <a:pPr>
              <a:lnSpc>
                <a:spcPct val="150000"/>
              </a:lnSpc>
            </a:pPr>
            <a:r>
              <a:rPr lang="zh-CN" altLang="en-US" sz="2400"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27" name="文本框 26"/>
          <p:cNvSpPr txBox="1"/>
          <p:nvPr/>
        </p:nvSpPr>
        <p:spPr>
          <a:xfrm>
            <a:off x="6757670" y="2922270"/>
            <a:ext cx="561340" cy="1957705"/>
          </a:xfrm>
          <a:prstGeom prst="rect">
            <a:avLst/>
          </a:prstGeom>
          <a:noFill/>
        </p:spPr>
        <p:txBody>
          <a:bodyPr vert="eaVert" wrap="square" rtlCol="0">
            <a:noAutofit/>
          </a:bodyPr>
          <a:lstStyle/>
          <a:p>
            <a:pPr>
              <a:lnSpc>
                <a:spcPct val="150000"/>
              </a:lnSpc>
            </a:pPr>
            <a:r>
              <a:rPr lang="zh-CN" altLang="en-US"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30" name="文本框 29"/>
          <p:cNvSpPr txBox="1"/>
          <p:nvPr/>
        </p:nvSpPr>
        <p:spPr>
          <a:xfrm>
            <a:off x="10789920" y="2922270"/>
            <a:ext cx="561340" cy="1957705"/>
          </a:xfrm>
          <a:prstGeom prst="rect">
            <a:avLst/>
          </a:prstGeom>
          <a:noFill/>
        </p:spPr>
        <p:txBody>
          <a:bodyPr vert="eaVert" wrap="square" rtlCol="0">
            <a:noAutofit/>
          </a:bodyPr>
          <a:lstStyle/>
          <a:p>
            <a:pPr>
              <a:lnSpc>
                <a:spcPct val="150000"/>
              </a:lnSpc>
            </a:pPr>
            <a:r>
              <a:rPr lang="zh-CN" altLang="en-US"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31" name="文本框 30"/>
          <p:cNvSpPr txBox="1"/>
          <p:nvPr/>
        </p:nvSpPr>
        <p:spPr>
          <a:xfrm>
            <a:off x="4033520" y="2945130"/>
            <a:ext cx="561340" cy="1678305"/>
          </a:xfrm>
          <a:prstGeom prst="rect">
            <a:avLst/>
          </a:prstGeom>
          <a:solidFill>
            <a:srgbClr val="EDDACF"/>
          </a:solidFill>
        </p:spPr>
        <p:txBody>
          <a:bodyPr vert="eaVert" wrap="square" rtlCol="0">
            <a:noAutofit/>
          </a:bodyPr>
          <a:lstStyle/>
          <a:p>
            <a:pPr algn="ctr"/>
            <a:r>
              <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rPr>
              <a:t>关键字</a:t>
            </a:r>
          </a:p>
        </p:txBody>
      </p:sp>
      <p:sp>
        <p:nvSpPr>
          <p:cNvPr id="32" name="文本框 31"/>
          <p:cNvSpPr txBox="1"/>
          <p:nvPr/>
        </p:nvSpPr>
        <p:spPr>
          <a:xfrm>
            <a:off x="8300720" y="2945130"/>
            <a:ext cx="561340" cy="1678305"/>
          </a:xfrm>
          <a:prstGeom prst="rect">
            <a:avLst/>
          </a:prstGeom>
          <a:solidFill>
            <a:srgbClr val="EDDACF"/>
          </a:solidFill>
        </p:spPr>
        <p:txBody>
          <a:bodyPr vert="eaVert" wrap="square" rtlCol="0">
            <a:noAutofit/>
          </a:bodyPr>
          <a:lstStyle/>
          <a:p>
            <a:pPr algn="ctr"/>
            <a:r>
              <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rPr>
              <a:t>关键字</a:t>
            </a:r>
          </a:p>
        </p:txBody>
      </p:sp>
      <p:sp>
        <p:nvSpPr>
          <p:cNvPr id="2" name="文本框 1"/>
          <p:cNvSpPr txBox="1"/>
          <p:nvPr/>
        </p:nvSpPr>
        <p:spPr>
          <a:xfrm>
            <a:off x="833120"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3" name="文本框 2"/>
          <p:cNvSpPr txBox="1"/>
          <p:nvPr/>
        </p:nvSpPr>
        <p:spPr>
          <a:xfrm>
            <a:off x="5048885"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4" name="文本框 3"/>
          <p:cNvSpPr txBox="1"/>
          <p:nvPr/>
        </p:nvSpPr>
        <p:spPr>
          <a:xfrm>
            <a:off x="9089390"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pic>
        <p:nvPicPr>
          <p:cNvPr id="10" name="图片 9" descr="3KAI8$Z4W{(4]GXBY0R7WXN"/>
          <p:cNvPicPr>
            <a:picLocks noChangeAspect="1"/>
          </p:cNvPicPr>
          <p:nvPr/>
        </p:nvPicPr>
        <p:blipFill>
          <a:blip r:embed="rId4"/>
          <a:srcRect b="10886"/>
          <a:stretch>
            <a:fillRect/>
          </a:stretch>
        </p:blipFill>
        <p:spPr>
          <a:xfrm>
            <a:off x="5713095" y="1887220"/>
            <a:ext cx="1044575" cy="670560"/>
          </a:xfrm>
          <a:prstGeom prst="rect">
            <a:avLst/>
          </a:prstGeom>
        </p:spPr>
      </p:pic>
      <p:pic>
        <p:nvPicPr>
          <p:cNvPr id="5" name="图片 4" descr="FS3[61~2RA30}K4LJ1YYY$2"/>
          <p:cNvPicPr>
            <a:picLocks noChangeAspect="1"/>
          </p:cNvPicPr>
          <p:nvPr/>
        </p:nvPicPr>
        <p:blipFill>
          <a:blip r:embed="rId5"/>
          <a:stretch>
            <a:fillRect/>
          </a:stretch>
        </p:blipFill>
        <p:spPr>
          <a:xfrm>
            <a:off x="1352550" y="1708150"/>
            <a:ext cx="1372870" cy="1028700"/>
          </a:xfrm>
          <a:prstGeom prst="rect">
            <a:avLst/>
          </a:prstGeom>
        </p:spPr>
      </p:pic>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OS4$8{%6`E1O}6RI}4LC]B"/>
          <p:cNvPicPr>
            <a:picLocks noChangeAspect="1"/>
          </p:cNvPicPr>
          <p:nvPr/>
        </p:nvPicPr>
        <p:blipFill>
          <a:blip r:embed="rId3"/>
          <a:srcRect l="-2500" t="3401" r="30294" b="14404"/>
          <a:stretch>
            <a:fillRect/>
          </a:stretch>
        </p:blipFill>
        <p:spPr>
          <a:xfrm flipH="1">
            <a:off x="0" y="2148205"/>
            <a:ext cx="3890645" cy="4709795"/>
          </a:xfrm>
          <a:prstGeom prst="rect">
            <a:avLst/>
          </a:prstGeom>
        </p:spPr>
      </p:pic>
      <p:pic>
        <p:nvPicPr>
          <p:cNvPr id="35" name="图片 34" descr="N{14]Q`J`MA)W`TW%3H[])G"/>
          <p:cNvPicPr>
            <a:picLocks noChangeAspect="1"/>
          </p:cNvPicPr>
          <p:nvPr/>
        </p:nvPicPr>
        <p:blipFill>
          <a:blip r:embed="rId4"/>
          <a:srcRect l="15187"/>
          <a:stretch>
            <a:fillRect/>
          </a:stretch>
        </p:blipFill>
        <p:spPr>
          <a:xfrm flipH="1">
            <a:off x="0" y="0"/>
            <a:ext cx="4276725" cy="6858000"/>
          </a:xfrm>
          <a:prstGeom prst="rect">
            <a:avLst/>
          </a:prstGeom>
        </p:spPr>
      </p:pic>
      <p:grpSp>
        <p:nvGrpSpPr>
          <p:cNvPr id="13" name="组合 12"/>
          <p:cNvGrpSpPr/>
          <p:nvPr/>
        </p:nvGrpSpPr>
        <p:grpSpPr>
          <a:xfrm>
            <a:off x="4986020" y="1343025"/>
            <a:ext cx="7010457" cy="4972104"/>
            <a:chOff x="7940" y="2115"/>
            <a:chExt cx="10131" cy="7217"/>
          </a:xfrm>
        </p:grpSpPr>
        <p:grpSp>
          <p:nvGrpSpPr>
            <p:cNvPr id="9" name="组合 8"/>
            <p:cNvGrpSpPr/>
            <p:nvPr/>
          </p:nvGrpSpPr>
          <p:grpSpPr>
            <a:xfrm>
              <a:off x="7940" y="2115"/>
              <a:ext cx="10131" cy="7217"/>
              <a:chOff x="1699" y="2255"/>
              <a:chExt cx="10131" cy="7217"/>
            </a:xfrm>
          </p:grpSpPr>
          <p:sp>
            <p:nvSpPr>
              <p:cNvPr id="12" name="文本框 11"/>
              <p:cNvSpPr txBox="1"/>
              <p:nvPr/>
            </p:nvSpPr>
            <p:spPr>
              <a:xfrm>
                <a:off x="1971" y="7623"/>
                <a:ext cx="1923" cy="847"/>
              </a:xfrm>
              <a:prstGeom prst="rect">
                <a:avLst/>
              </a:prstGeom>
            </p:spPr>
            <p:txBody>
              <a:bodyPr wrap="square" rtlCol="0">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lvl="0" algn="ctr"/>
                <a:r>
                  <a:rPr lang="zh-CN" altLang="en-US" sz="3200" b="0" dirty="0">
                    <a:solidFill>
                      <a:schemeClr val="accent4">
                        <a:lumMod val="50000"/>
                      </a:schemeClr>
                    </a:solidFill>
                    <a:latin typeface="新愚公装甲宋A" charset="-122"/>
                    <a:ea typeface="新愚公装甲宋A" charset="-122"/>
                    <a:cs typeface="思源黑体 CN Light" panose="020B0300000000000000" charset="-122"/>
                    <a:sym typeface="+mn-ea"/>
                  </a:rPr>
                  <a:t>40%</a:t>
                </a:r>
              </a:p>
            </p:txBody>
          </p:sp>
          <p:sp>
            <p:nvSpPr>
              <p:cNvPr id="54" name="文本框 53"/>
              <p:cNvSpPr txBox="1"/>
              <p:nvPr/>
            </p:nvSpPr>
            <p:spPr>
              <a:xfrm>
                <a:off x="4163" y="7334"/>
                <a:ext cx="2399" cy="758"/>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lvl="0" algn="l"/>
                <a:r>
                  <a:rPr lang="zh-CN" altLang="en-US" sz="2800" b="0" dirty="0">
                    <a:solidFill>
                      <a:schemeClr val="accent4">
                        <a:lumMod val="50000"/>
                      </a:schemeClr>
                    </a:solidFill>
                    <a:latin typeface="新愚公装甲宋A" charset="-122"/>
                    <a:ea typeface="新愚公装甲宋A" charset="-122"/>
                    <a:cs typeface="思源黑体 CN Light" panose="020B0300000000000000" charset="-122"/>
                    <a:sym typeface="+mn-ea"/>
                  </a:rPr>
                  <a:t>关键字</a:t>
                </a:r>
              </a:p>
            </p:txBody>
          </p:sp>
          <p:sp>
            <p:nvSpPr>
              <p:cNvPr id="55" name="文本框 54"/>
              <p:cNvSpPr txBox="1"/>
              <p:nvPr/>
            </p:nvSpPr>
            <p:spPr>
              <a:xfrm>
                <a:off x="4183" y="8085"/>
                <a:ext cx="2527" cy="601"/>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lvl="0" algn="l">
                  <a:buClrTx/>
                  <a:buSzTx/>
                  <a:buFontTx/>
                </a:pPr>
                <a:r>
                  <a:rPr lang="zh-CN" altLang="en-US"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rPr>
                  <a:t>请输入具体内容</a:t>
                </a:r>
              </a:p>
            </p:txBody>
          </p:sp>
          <p:sp>
            <p:nvSpPr>
              <p:cNvPr id="65" name="任意多边形: 形状 64"/>
              <p:cNvSpPr/>
              <p:nvPr/>
            </p:nvSpPr>
            <p:spPr>
              <a:xfrm>
                <a:off x="1699" y="2255"/>
                <a:ext cx="9664" cy="3938"/>
              </a:xfrm>
              <a:custGeom>
                <a:avLst/>
                <a:gdLst>
                  <a:gd name="connsiteX0" fmla="*/ 0 w 9289588"/>
                  <a:gd name="connsiteY0" fmla="*/ 0 h 2354920"/>
                  <a:gd name="connsiteX1" fmla="*/ 9289588 w 9289588"/>
                  <a:gd name="connsiteY1" fmla="*/ 0 h 2354920"/>
                  <a:gd name="connsiteX2" fmla="*/ 9289588 w 9289588"/>
                  <a:gd name="connsiteY2" fmla="*/ 2354920 h 2354920"/>
                  <a:gd name="connsiteX3" fmla="*/ 0 w 9289588"/>
                  <a:gd name="connsiteY3" fmla="*/ 2354920 h 2354920"/>
                </a:gdLst>
                <a:ahLst/>
                <a:cxnLst>
                  <a:cxn ang="0">
                    <a:pos x="connsiteX0" y="connsiteY0"/>
                  </a:cxn>
                  <a:cxn ang="0">
                    <a:pos x="connsiteX1" y="connsiteY1"/>
                  </a:cxn>
                  <a:cxn ang="0">
                    <a:pos x="connsiteX2" y="connsiteY2"/>
                  </a:cxn>
                  <a:cxn ang="0">
                    <a:pos x="connsiteX3" y="connsiteY3"/>
                  </a:cxn>
                </a:cxnLst>
                <a:rect l="l" t="t" r="r" b="b"/>
                <a:pathLst>
                  <a:path w="9289588" h="2354920">
                    <a:moveTo>
                      <a:pt x="0" y="0"/>
                    </a:moveTo>
                    <a:lnTo>
                      <a:pt x="9289588" y="0"/>
                    </a:lnTo>
                    <a:lnTo>
                      <a:pt x="9289588" y="2354920"/>
                    </a:lnTo>
                    <a:lnTo>
                      <a:pt x="0" y="2354920"/>
                    </a:lnTo>
                    <a:close/>
                  </a:path>
                </a:pathLst>
              </a:custGeom>
              <a:solidFill>
                <a:srgbClr val="EDDACF"/>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Light" panose="020B0300000000000000" charset="-122"/>
                </a:endParaRPr>
              </a:p>
            </p:txBody>
          </p:sp>
          <p:sp>
            <p:nvSpPr>
              <p:cNvPr id="7" name="文本框 6"/>
              <p:cNvSpPr txBox="1"/>
              <p:nvPr/>
            </p:nvSpPr>
            <p:spPr>
              <a:xfrm>
                <a:off x="10387" y="2690"/>
                <a:ext cx="884" cy="4120"/>
              </a:xfrm>
              <a:prstGeom prst="rect">
                <a:avLst/>
              </a:prstGeom>
              <a:noFill/>
            </p:spPr>
            <p:txBody>
              <a:bodyPr vert="eaVert" wrap="square" rtlCol="0">
                <a:noAutofit/>
              </a:bodyPr>
              <a:lstStyle/>
              <a:p>
                <a:pPr>
                  <a:lnSpc>
                    <a:spcPct val="150000"/>
                  </a:lnSpc>
                </a:pPr>
                <a:r>
                  <a:rPr lang="zh-CN" altLang="en-US" spc="100" dirty="0">
                    <a:solidFill>
                      <a:schemeClr val="accent4">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4">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4">
                      <a:lumMod val="50000"/>
                    </a:schemeClr>
                  </a:solidFill>
                  <a:uFillTx/>
                  <a:latin typeface="新愚公装甲宋A" charset="-122"/>
                  <a:ea typeface="新愚公装甲宋A" charset="-122"/>
                  <a:cs typeface="思源黑体 CN Light" panose="020B0300000000000000" charset="-122"/>
                </a:endParaRPr>
              </a:p>
            </p:txBody>
          </p:sp>
          <p:sp>
            <p:nvSpPr>
              <p:cNvPr id="4" name="文本框 3"/>
              <p:cNvSpPr txBox="1"/>
              <p:nvPr/>
            </p:nvSpPr>
            <p:spPr>
              <a:xfrm>
                <a:off x="5188" y="2686"/>
                <a:ext cx="884" cy="4120"/>
              </a:xfrm>
              <a:prstGeom prst="rect">
                <a:avLst/>
              </a:prstGeom>
              <a:noFill/>
            </p:spPr>
            <p:txBody>
              <a:bodyPr vert="eaVert" wrap="square" rtlCol="0">
                <a:noAutofit/>
              </a:bodyPr>
              <a:lstStyle/>
              <a:p>
                <a:pPr>
                  <a:lnSpc>
                    <a:spcPct val="150000"/>
                  </a:lnSpc>
                </a:pPr>
                <a:r>
                  <a:rPr lang="zh-CN" altLang="en-US" spc="100" dirty="0">
                    <a:solidFill>
                      <a:schemeClr val="accent4">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rgbClr val="BC6536"/>
                  </a:solidFill>
                  <a:uFillTx/>
                  <a:latin typeface="新愚公装甲宋A" charset="-122"/>
                  <a:ea typeface="新愚公装甲宋A" charset="-122"/>
                  <a:cs typeface="思源黑体 CN Light" panose="020B0300000000000000" charset="-122"/>
                </a:endParaRPr>
              </a:p>
              <a:p>
                <a:endParaRPr lang="zh-CN" altLang="en-US" b="0" spc="100" dirty="0">
                  <a:solidFill>
                    <a:srgbClr val="BC6536"/>
                  </a:solidFill>
                  <a:uFillTx/>
                  <a:latin typeface="新愚公装甲宋A" charset="-122"/>
                  <a:ea typeface="新愚公装甲宋A" charset="-122"/>
                  <a:cs typeface="思源黑体 CN Light" panose="020B0300000000000000" charset="-122"/>
                </a:endParaRPr>
              </a:p>
            </p:txBody>
          </p:sp>
          <p:graphicFrame>
            <p:nvGraphicFramePr>
              <p:cNvPr id="10" name="图表 9"/>
              <p:cNvGraphicFramePr/>
              <p:nvPr/>
            </p:nvGraphicFramePr>
            <p:xfrm>
              <a:off x="6710" y="6962"/>
              <a:ext cx="5120" cy="2510"/>
            </p:xfrm>
            <a:graphic>
              <a:graphicData uri="http://schemas.openxmlformats.org/drawingml/2006/chart">
                <c:chart xmlns:c="http://schemas.openxmlformats.org/drawingml/2006/chart" xmlns:r="http://schemas.openxmlformats.org/officeDocument/2006/relationships" r:id="rId5"/>
              </a:graphicData>
            </a:graphic>
          </p:graphicFrame>
        </p:grpSp>
        <p:sp>
          <p:nvSpPr>
            <p:cNvPr id="2" name="文本框 1"/>
            <p:cNvSpPr txBox="1"/>
            <p:nvPr/>
          </p:nvSpPr>
          <p:spPr>
            <a:xfrm>
              <a:off x="8638" y="2417"/>
              <a:ext cx="2469" cy="333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5" name="文本框 4"/>
            <p:cNvSpPr txBox="1"/>
            <p:nvPr/>
          </p:nvSpPr>
          <p:spPr>
            <a:xfrm>
              <a:off x="13687" y="2417"/>
              <a:ext cx="2469" cy="333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gr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H{0WQMV)N%DOEHL(E43Y}WR"/>
          <p:cNvPicPr>
            <a:picLocks noChangeAspect="1"/>
          </p:cNvPicPr>
          <p:nvPr/>
        </p:nvPicPr>
        <p:blipFill>
          <a:blip r:embed="rId3">
            <a:alphaModFix amt="60000"/>
          </a:blip>
          <a:srcRect l="3881" r="2827" b="27084"/>
          <a:stretch>
            <a:fillRect/>
          </a:stretch>
        </p:blipFill>
        <p:spPr>
          <a:xfrm>
            <a:off x="721995" y="3609340"/>
            <a:ext cx="4442460" cy="241046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因素分析</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01</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53075" y="155575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ONE</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供给</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需求</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政策</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87375" y="1802765"/>
            <a:ext cx="11017250" cy="4762500"/>
            <a:chOff x="925" y="4069"/>
            <a:chExt cx="17350" cy="5891"/>
          </a:xfrm>
        </p:grpSpPr>
        <p:sp>
          <p:nvSpPr>
            <p:cNvPr id="7" name="矩形 6"/>
            <p:cNvSpPr/>
            <p:nvPr/>
          </p:nvSpPr>
          <p:spPr>
            <a:xfrm>
              <a:off x="925" y="4069"/>
              <a:ext cx="5135" cy="5891"/>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3140" y="4069"/>
              <a:ext cx="5135" cy="5891"/>
            </a:xfrm>
            <a:prstGeom prst="rect">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032" y="4069"/>
              <a:ext cx="5135" cy="5891"/>
            </a:xfrm>
            <a:prstGeom prst="rect">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descr="图片 9"/>
          <p:cNvPicPr>
            <a:picLocks noChangeAspect="1"/>
          </p:cNvPicPr>
          <p:nvPr/>
        </p:nvPicPr>
        <p:blipFill>
          <a:blip r:embed="rId3"/>
          <a:srcRect t="17618"/>
          <a:stretch>
            <a:fillRect/>
          </a:stretch>
        </p:blipFill>
        <p:spPr>
          <a:xfrm flipH="1">
            <a:off x="4985385" y="0"/>
            <a:ext cx="3734435" cy="1304290"/>
          </a:xfrm>
          <a:prstGeom prst="rect">
            <a:avLst/>
          </a:prstGeom>
        </p:spPr>
      </p:pic>
      <p:pic>
        <p:nvPicPr>
          <p:cNvPr id="15" name="图片 14" descr="图片3"/>
          <p:cNvPicPr>
            <a:picLocks noChangeAspect="1"/>
          </p:cNvPicPr>
          <p:nvPr/>
        </p:nvPicPr>
        <p:blipFill>
          <a:blip r:embed="rId4"/>
          <a:stretch>
            <a:fillRect/>
          </a:stretch>
        </p:blipFill>
        <p:spPr>
          <a:xfrm>
            <a:off x="587375" y="5163185"/>
            <a:ext cx="7144385" cy="1402080"/>
          </a:xfrm>
          <a:prstGeom prst="rect">
            <a:avLst/>
          </a:prstGeom>
        </p:spPr>
      </p:pic>
      <p:grpSp>
        <p:nvGrpSpPr>
          <p:cNvPr id="21" name="组合 20"/>
          <p:cNvGrpSpPr/>
          <p:nvPr/>
        </p:nvGrpSpPr>
        <p:grpSpPr>
          <a:xfrm>
            <a:off x="4805680" y="2181225"/>
            <a:ext cx="2686685" cy="3733165"/>
            <a:chOff x="1377" y="3235"/>
            <a:chExt cx="4231" cy="5879"/>
          </a:xfrm>
        </p:grpSpPr>
        <p:sp>
          <p:nvSpPr>
            <p:cNvPr id="16" name="矩形 15"/>
            <p:cNvSpPr/>
            <p:nvPr/>
          </p:nvSpPr>
          <p:spPr>
            <a:xfrm>
              <a:off x="1377" y="4606"/>
              <a:ext cx="4231" cy="4508"/>
            </a:xfrm>
            <a:prstGeom prst="rect">
              <a:avLst/>
            </a:prstGeom>
            <a:noFill/>
          </p:spPr>
          <p:txBody>
            <a:bodyPr wrap="square" rtlCol="0">
              <a:spAutoFit/>
            </a:bodyPr>
            <a:lstStyle/>
            <a:p>
              <a:pPr marL="285750" indent="-285750">
                <a:buFont typeface="Arial" panose="020B0604020202020204" pitchFamily="34" charset="0"/>
                <a:buChar char="•"/>
              </a:pPr>
              <a:r>
                <a:rPr lang="zh-CN" altLang="en-US" spc="50" dirty="0">
                  <a:solidFill>
                    <a:srgbClr val="406048"/>
                  </a:solidFill>
                </a:rPr>
                <a:t>一方面，房屋是用来居住的，一个城市的人口数量过多，势必导致房屋的需求量增加。</a:t>
              </a:r>
              <a:endParaRPr lang="en-US" altLang="zh-CN" spc="50" dirty="0">
                <a:solidFill>
                  <a:srgbClr val="406048"/>
                </a:solidFill>
              </a:endParaRPr>
            </a:p>
            <a:p>
              <a:pPr marL="285750" indent="-285750">
                <a:buFont typeface="Arial" panose="020B0604020202020204" pitchFamily="34" charset="0"/>
                <a:buChar char="•"/>
              </a:pPr>
              <a:r>
                <a:rPr lang="zh-CN" altLang="en-US" spc="50" dirty="0">
                  <a:solidFill>
                    <a:srgbClr val="406048"/>
                  </a:solidFill>
                </a:rPr>
                <a:t>另一方面，随着收入水平的增加，在一定程度上都会对房屋的需求量增加，从而影响房价。</a:t>
              </a:r>
              <a:endParaRPr lang="zh-CN" altLang="en-US" spc="50" dirty="0">
                <a:solidFill>
                  <a:srgbClr val="406048"/>
                </a:solidFill>
                <a:sym typeface="+mn-ea"/>
              </a:endParaRPr>
            </a:p>
          </p:txBody>
        </p:sp>
        <p:sp>
          <p:nvSpPr>
            <p:cNvPr id="25" name="文本框 24"/>
            <p:cNvSpPr txBox="1"/>
            <p:nvPr/>
          </p:nvSpPr>
          <p:spPr>
            <a:xfrm>
              <a:off x="1854"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rgbClr val="406048"/>
                  </a:solidFill>
                  <a:latin typeface="方正小标宋简体" panose="02000000000000000000" charset="-122"/>
                  <a:ea typeface="方正小标宋简体" panose="02000000000000000000" charset="-122"/>
                </a:rPr>
                <a:t>需求</a:t>
              </a:r>
            </a:p>
          </p:txBody>
        </p:sp>
      </p:grpSp>
      <p:grpSp>
        <p:nvGrpSpPr>
          <p:cNvPr id="22" name="组合 21"/>
          <p:cNvGrpSpPr/>
          <p:nvPr/>
        </p:nvGrpSpPr>
        <p:grpSpPr>
          <a:xfrm>
            <a:off x="1000760" y="2181225"/>
            <a:ext cx="2686685" cy="3018155"/>
            <a:chOff x="1376" y="3235"/>
            <a:chExt cx="4231" cy="4753"/>
          </a:xfrm>
        </p:grpSpPr>
        <p:sp>
          <p:nvSpPr>
            <p:cNvPr id="23" name="矩形 22"/>
            <p:cNvSpPr/>
            <p:nvPr/>
          </p:nvSpPr>
          <p:spPr>
            <a:xfrm>
              <a:off x="1376" y="4789"/>
              <a:ext cx="4231" cy="3199"/>
            </a:xfrm>
            <a:prstGeom prst="rect">
              <a:avLst/>
            </a:prstGeom>
            <a:noFill/>
          </p:spPr>
          <p:txBody>
            <a:bodyPr wrap="square" rtlCol="0">
              <a:spAutoFit/>
            </a:bodyPr>
            <a:lstStyle/>
            <a:p>
              <a:r>
                <a:rPr lang="zh-CN" altLang="en-US" spc="50" dirty="0">
                  <a:solidFill>
                    <a:schemeClr val="bg1"/>
                  </a:solidFill>
                </a:rPr>
                <a:t>从房地产开发商的供给侧角度出发，房屋库存量影响着房屋的价格走势，如果房屋供给大于需求因素，造成库存量过多势必会使得房价下跌。</a:t>
              </a:r>
              <a:endParaRPr lang="zh-CN" altLang="en-US" spc="50" dirty="0">
                <a:solidFill>
                  <a:schemeClr val="bg1"/>
                </a:solidFill>
                <a:sym typeface="+mn-ea"/>
              </a:endParaRPr>
            </a:p>
          </p:txBody>
        </p:sp>
        <p:sp>
          <p:nvSpPr>
            <p:cNvPr id="24" name="文本框 23"/>
            <p:cNvSpPr txBox="1"/>
            <p:nvPr/>
          </p:nvSpPr>
          <p:spPr>
            <a:xfrm>
              <a:off x="1738"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chemeClr val="bg1"/>
                  </a:solidFill>
                  <a:latin typeface="方正小标宋简体" panose="02000000000000000000" charset="-122"/>
                  <a:ea typeface="方正小标宋简体" panose="02000000000000000000" charset="-122"/>
                </a:rPr>
                <a:t>供给</a:t>
              </a:r>
            </a:p>
          </p:txBody>
        </p:sp>
      </p:grpSp>
      <p:grpSp>
        <p:nvGrpSpPr>
          <p:cNvPr id="26" name="组合 25"/>
          <p:cNvGrpSpPr/>
          <p:nvPr/>
        </p:nvGrpSpPr>
        <p:grpSpPr>
          <a:xfrm>
            <a:off x="8719820" y="2181225"/>
            <a:ext cx="2686685" cy="3455670"/>
            <a:chOff x="1506" y="3235"/>
            <a:chExt cx="4231" cy="5442"/>
          </a:xfrm>
        </p:grpSpPr>
        <p:sp>
          <p:nvSpPr>
            <p:cNvPr id="27" name="矩形 26"/>
            <p:cNvSpPr/>
            <p:nvPr/>
          </p:nvSpPr>
          <p:spPr>
            <a:xfrm>
              <a:off x="1506" y="5042"/>
              <a:ext cx="4231" cy="3635"/>
            </a:xfrm>
            <a:prstGeom prst="rect">
              <a:avLst/>
            </a:prstGeom>
            <a:noFill/>
          </p:spPr>
          <p:txBody>
            <a:bodyPr wrap="square" rtlCol="0">
              <a:spAutoFit/>
            </a:bodyPr>
            <a:lstStyle/>
            <a:p>
              <a:r>
                <a:rPr lang="zh-CN" altLang="en-US" spc="50" dirty="0">
                  <a:solidFill>
                    <a:schemeClr val="bg1"/>
                  </a:solidFill>
                </a:rPr>
                <a:t>政府对房地产市场的调控手段是多样的，对房价的影响是显著的。</a:t>
              </a:r>
              <a:endParaRPr lang="en-US" altLang="zh-CN" spc="50" dirty="0">
                <a:solidFill>
                  <a:schemeClr val="bg1"/>
                </a:solidFill>
              </a:endParaRPr>
            </a:p>
            <a:p>
              <a:r>
                <a:rPr lang="zh-CN" altLang="en-US" spc="50" dirty="0">
                  <a:solidFill>
                    <a:schemeClr val="bg1"/>
                  </a:solidFill>
                </a:rPr>
                <a:t>在过去的时间里，我国政府先后从金融、土地、税收等方面实施了一系列严格的房价调控政策，以稳控房价。</a:t>
              </a:r>
            </a:p>
          </p:txBody>
        </p:sp>
        <p:sp>
          <p:nvSpPr>
            <p:cNvPr id="28" name="文本框 27"/>
            <p:cNvSpPr txBox="1"/>
            <p:nvPr/>
          </p:nvSpPr>
          <p:spPr>
            <a:xfrm>
              <a:off x="1854"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chemeClr val="bg1"/>
                  </a:solidFill>
                  <a:latin typeface="方正小标宋简体" panose="02000000000000000000" charset="-122"/>
                  <a:ea typeface="方正小标宋简体" panose="02000000000000000000" charset="-122"/>
                </a:rPr>
                <a:t>政策</a:t>
              </a:r>
            </a:p>
          </p:txBody>
        </p:sp>
      </p:grpSp>
      <p:grpSp>
        <p:nvGrpSpPr>
          <p:cNvPr id="3" name="组合 2"/>
          <p:cNvGrpSpPr/>
          <p:nvPr/>
        </p:nvGrpSpPr>
        <p:grpSpPr>
          <a:xfrm>
            <a:off x="8896985" y="161925"/>
            <a:ext cx="3188970" cy="603250"/>
            <a:chOff x="13771" y="255"/>
            <a:chExt cx="5022" cy="950"/>
          </a:xfrm>
        </p:grpSpPr>
        <p:sp>
          <p:nvSpPr>
            <p:cNvPr id="4" name="矩形 3"/>
            <p:cNvSpPr/>
            <p:nvPr/>
          </p:nvSpPr>
          <p:spPr>
            <a:xfrm>
              <a:off x="13771" y="255"/>
              <a:ext cx="528"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4502" y="315"/>
              <a:ext cx="4291" cy="824"/>
            </a:xfrm>
            <a:prstGeom prst="rect">
              <a:avLst/>
            </a:prstGeom>
            <a:noFill/>
          </p:spPr>
          <p:txBody>
            <a:bodyPr wrap="square" rtlCol="0">
              <a:spAutoFit/>
            </a:bodyPr>
            <a:lstStyle/>
            <a:p>
              <a:r>
                <a:rPr lang="en-US" altLang="zh-CN" sz="2800" dirty="0">
                  <a:solidFill>
                    <a:schemeClr val="bg1"/>
                  </a:solidFill>
                  <a:latin typeface="方正小标宋简体" panose="02000000000000000000" charset="-122"/>
                  <a:ea typeface="方正小标宋简体" panose="02000000000000000000" charset="-122"/>
                </a:rPr>
                <a:t>BRAINSTORM</a:t>
              </a:r>
              <a:endParaRPr lang="zh-CN" altLang="en-US" sz="2800" dirty="0">
                <a:solidFill>
                  <a:schemeClr val="bg1"/>
                </a:solidFill>
                <a:latin typeface="方正小标宋简体" panose="02000000000000000000" charset="-122"/>
                <a:ea typeface="方正小标宋简体" panose="02000000000000000000" charset="-122"/>
              </a:endParaRPr>
            </a:p>
          </p:txBody>
        </p:sp>
      </p:gr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图片4"/>
          <p:cNvPicPr>
            <a:picLocks noChangeAspect="1"/>
          </p:cNvPicPr>
          <p:nvPr/>
        </p:nvPicPr>
        <p:blipFill>
          <a:blip r:embed="rId3">
            <a:alphaModFix amt="20000"/>
          </a:blip>
          <a:srcRect r="30032" b="20735"/>
          <a:stretch>
            <a:fillRect/>
          </a:stretch>
        </p:blipFill>
        <p:spPr>
          <a:xfrm>
            <a:off x="1257300" y="1936750"/>
            <a:ext cx="3907155" cy="408305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数据收集</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02</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79745" y="158242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TWO</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房价指标</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影响因素指标</a:t>
            </a:r>
          </a:p>
          <a:p>
            <a:pPr>
              <a:lnSpc>
                <a:spcPct val="150000"/>
              </a:lnSpc>
            </a:pP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p:cNvSpPr txBox="1"/>
          <p:nvPr/>
        </p:nvSpPr>
        <p:spPr>
          <a:xfrm>
            <a:off x="465455" y="2141855"/>
            <a:ext cx="4577080" cy="7067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4000" dirty="0">
                <a:solidFill>
                  <a:schemeClr val="bg1"/>
                </a:solidFill>
                <a:latin typeface="方正小标宋简体" panose="02000000000000000000" charset="-122"/>
                <a:ea typeface="方正小标宋简体" panose="02000000000000000000" charset="-122"/>
              </a:rPr>
              <a:t>商品房销售价格</a:t>
            </a:r>
          </a:p>
        </p:txBody>
      </p:sp>
      <p:sp>
        <p:nvSpPr>
          <p:cNvPr id="9" name="矩形 8"/>
          <p:cNvSpPr/>
          <p:nvPr/>
        </p:nvSpPr>
        <p:spPr>
          <a:xfrm>
            <a:off x="465454" y="3583305"/>
            <a:ext cx="3865913" cy="1497654"/>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数据来源：国家统计局</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单位：人民币</a:t>
            </a:r>
            <a:r>
              <a:rPr lang="en-US" altLang="zh-CN" spc="50" dirty="0">
                <a:solidFill>
                  <a:schemeClr val="bg1"/>
                </a:solidFill>
                <a:uFillTx/>
                <a:latin typeface="+mn-ea"/>
                <a:sym typeface="+mn-ea"/>
              </a:rPr>
              <a:t>/</a:t>
            </a:r>
            <a:r>
              <a:rPr lang="zh-CN" altLang="en-US" spc="50" dirty="0">
                <a:solidFill>
                  <a:schemeClr val="bg1"/>
                </a:solidFill>
                <a:uFillTx/>
                <a:latin typeface="+mn-ea"/>
                <a:sym typeface="+mn-ea"/>
              </a:rPr>
              <a:t>平方米</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uFillTx/>
                <a:latin typeface="+mn-ea"/>
                <a:sym typeface="+mn-ea"/>
              </a:rPr>
              <a:t>03/1998 – 10/2024</a:t>
            </a:r>
            <a:endParaRPr lang="zh-CN" altLang="en-US" spc="50" dirty="0">
              <a:solidFill>
                <a:schemeClr val="bg1"/>
              </a:solidFill>
              <a:uFillTx/>
              <a:latin typeface="+mn-ea"/>
              <a:sym typeface="+mn-ea"/>
            </a:endParaRPr>
          </a:p>
        </p:txBody>
      </p:sp>
      <p:cxnSp>
        <p:nvCxnSpPr>
          <p:cNvPr id="20" name="直接连接符 19"/>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房价指标</a:t>
              </a:r>
            </a:p>
          </p:txBody>
        </p:sp>
      </p:grpSp>
      <p:pic>
        <p:nvPicPr>
          <p:cNvPr id="3" name="图片 2">
            <a:extLst>
              <a:ext uri="{FF2B5EF4-FFF2-40B4-BE49-F238E27FC236}">
                <a16:creationId xmlns:a16="http://schemas.microsoft.com/office/drawing/2014/main" id="{0C65C720-D4B1-6677-D133-CBECA3057FCC}"/>
              </a:ext>
            </a:extLst>
          </p:cNvPr>
          <p:cNvPicPr>
            <a:picLocks noChangeAspect="1"/>
          </p:cNvPicPr>
          <p:nvPr/>
        </p:nvPicPr>
        <p:blipFill>
          <a:blip r:embed="rId4"/>
          <a:stretch>
            <a:fillRect/>
          </a:stretch>
        </p:blipFill>
        <p:spPr>
          <a:xfrm>
            <a:off x="4931903" y="3583305"/>
            <a:ext cx="5000249" cy="3170321"/>
          </a:xfrm>
          <a:prstGeom prst="rect">
            <a:avLst/>
          </a:prstGeom>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3807491" y="818515"/>
            <a:ext cx="4577019"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3200" dirty="0">
                <a:solidFill>
                  <a:schemeClr val="bg1"/>
                </a:solidFill>
                <a:latin typeface="方正小标宋简体" panose="02000000000000000000" charset="-122"/>
                <a:ea typeface="方正小标宋简体" panose="02000000000000000000" charset="-122"/>
              </a:rPr>
              <a:t>影响因素指标</a:t>
            </a:r>
          </a:p>
        </p:txBody>
      </p:sp>
      <p:grpSp>
        <p:nvGrpSpPr>
          <p:cNvPr id="29" name="组合 28"/>
          <p:cNvGrpSpPr/>
          <p:nvPr/>
        </p:nvGrpSpPr>
        <p:grpSpPr>
          <a:xfrm>
            <a:off x="255270" y="1981200"/>
            <a:ext cx="11338560" cy="1314450"/>
            <a:chOff x="206" y="3120"/>
            <a:chExt cx="18069" cy="2070"/>
          </a:xfrm>
        </p:grpSpPr>
        <p:grpSp>
          <p:nvGrpSpPr>
            <p:cNvPr id="2" name="组合 1"/>
            <p:cNvGrpSpPr/>
            <p:nvPr/>
          </p:nvGrpSpPr>
          <p:grpSpPr>
            <a:xfrm>
              <a:off x="925" y="3120"/>
              <a:ext cx="17350" cy="1560"/>
              <a:chOff x="925" y="3120"/>
              <a:chExt cx="17350" cy="1560"/>
            </a:xfrm>
          </p:grpSpPr>
          <p:sp>
            <p:nvSpPr>
              <p:cNvPr id="3" name="矩形 2"/>
              <p:cNvSpPr/>
              <p:nvPr/>
            </p:nvSpPr>
            <p:spPr>
              <a:xfrm>
                <a:off x="925" y="3120"/>
                <a:ext cx="4205" cy="156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75000"/>
                    </a:schemeClr>
                  </a:solidFill>
                </a:endParaRPr>
              </a:p>
            </p:txBody>
          </p:sp>
          <p:cxnSp>
            <p:nvCxnSpPr>
              <p:cNvPr id="8" name="直接连接符 7"/>
              <p:cNvCxnSpPr/>
              <p:nvPr/>
            </p:nvCxnSpPr>
            <p:spPr>
              <a:xfrm>
                <a:off x="925" y="4680"/>
                <a:ext cx="17350"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chemeClr val="bg1"/>
                    </a:solidFill>
                  </a:rPr>
                  <a:t>供给</a:t>
                </a:r>
              </a:p>
            </p:txBody>
          </p:sp>
        </p:grpSp>
        <p:sp>
          <p:nvSpPr>
            <p:cNvPr id="22" name="矩形 21"/>
            <p:cNvSpPr/>
            <p:nvPr/>
          </p:nvSpPr>
          <p:spPr>
            <a:xfrm>
              <a:off x="8505" y="3516"/>
              <a:ext cx="5770" cy="1340"/>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2000" dirty="0">
                  <a:solidFill>
                    <a:schemeClr val="bg1"/>
                  </a:solidFill>
                  <a:latin typeface="方正小标宋简体" panose="02000000000000000000" charset="-122"/>
                  <a:ea typeface="方正小标宋简体" panose="02000000000000000000" charset="-122"/>
                </a:rPr>
                <a:t>住宅销售面积（</a:t>
              </a:r>
              <a:r>
                <a:rPr lang="en-US" altLang="zh-CN" sz="2000" dirty="0">
                  <a:solidFill>
                    <a:schemeClr val="bg1"/>
                  </a:solidFill>
                  <a:latin typeface="方正小标宋简体" panose="02000000000000000000" charset="-122"/>
                  <a:ea typeface="方正小标宋简体" panose="02000000000000000000" charset="-122"/>
                </a:rPr>
                <a:t>35</a:t>
              </a:r>
              <a:r>
                <a:rPr lang="zh-CN" altLang="en-US" sz="2000" dirty="0">
                  <a:solidFill>
                    <a:schemeClr val="bg1"/>
                  </a:solidFill>
                  <a:latin typeface="方正小标宋简体" panose="02000000000000000000" charset="-122"/>
                  <a:ea typeface="方正小标宋简体" panose="02000000000000000000" charset="-122"/>
                </a:rPr>
                <a:t>个城市）</a:t>
              </a:r>
            </a:p>
            <a:p>
              <a:pPr marL="285750" indent="-285750">
                <a:lnSpc>
                  <a:spcPct val="130000"/>
                </a:lnSpc>
                <a:buFont typeface="Arial" panose="020B0604020202020204" pitchFamily="34" charset="0"/>
                <a:buChar char="•"/>
              </a:pPr>
              <a:endParaRPr lang="en-US" altLang="zh-CN" sz="2000" dirty="0">
                <a:solidFill>
                  <a:schemeClr val="bg1"/>
                </a:solidFill>
              </a:endParaRPr>
            </a:p>
          </p:txBody>
        </p:sp>
        <p:sp>
          <p:nvSpPr>
            <p:cNvPr id="23" name="等腰三角形 22"/>
            <p:cNvSpPr/>
            <p:nvPr/>
          </p:nvSpPr>
          <p:spPr>
            <a:xfrm rot="5400000">
              <a:off x="5932" y="3794"/>
              <a:ext cx="378" cy="212"/>
            </a:xfrm>
            <a:prstGeom prst="triangle">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9" name="图片 18" descr="07"/>
            <p:cNvPicPr>
              <a:picLocks noChangeAspect="1"/>
            </p:cNvPicPr>
            <p:nvPr/>
          </p:nvPicPr>
          <p:blipFill>
            <a:blip r:embed="rId3"/>
            <a:stretch>
              <a:fillRect/>
            </a:stretch>
          </p:blipFill>
          <p:spPr>
            <a:xfrm>
              <a:off x="206" y="3583"/>
              <a:ext cx="1874" cy="1607"/>
            </a:xfrm>
            <a:prstGeom prst="rect">
              <a:avLst/>
            </a:prstGeom>
          </p:spPr>
        </p:pic>
      </p:grpSp>
      <p:grpSp>
        <p:nvGrpSpPr>
          <p:cNvPr id="35" name="组合 34"/>
          <p:cNvGrpSpPr/>
          <p:nvPr/>
        </p:nvGrpSpPr>
        <p:grpSpPr>
          <a:xfrm>
            <a:off x="248920" y="3451225"/>
            <a:ext cx="11338560" cy="1314450"/>
            <a:chOff x="206" y="3120"/>
            <a:chExt cx="18069" cy="2070"/>
          </a:xfrm>
        </p:grpSpPr>
        <p:grpSp>
          <p:nvGrpSpPr>
            <p:cNvPr id="36" name="组合 35"/>
            <p:cNvGrpSpPr/>
            <p:nvPr/>
          </p:nvGrpSpPr>
          <p:grpSpPr>
            <a:xfrm>
              <a:off x="925" y="3120"/>
              <a:ext cx="17350" cy="1560"/>
              <a:chOff x="925" y="3120"/>
              <a:chExt cx="17350" cy="1560"/>
            </a:xfrm>
          </p:grpSpPr>
          <p:sp>
            <p:nvSpPr>
              <p:cNvPr id="38" name="矩形 37"/>
              <p:cNvSpPr/>
              <p:nvPr/>
            </p:nvSpPr>
            <p:spPr>
              <a:xfrm>
                <a:off x="925" y="3120"/>
                <a:ext cx="4205" cy="1560"/>
              </a:xfrm>
              <a:prstGeom prst="rect">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75000"/>
                    </a:schemeClr>
                  </a:solidFill>
                </a:endParaRPr>
              </a:p>
            </p:txBody>
          </p:sp>
          <p:cxnSp>
            <p:nvCxnSpPr>
              <p:cNvPr id="39" name="直接连接符 38"/>
              <p:cNvCxnSpPr/>
              <p:nvPr/>
            </p:nvCxnSpPr>
            <p:spPr>
              <a:xfrm>
                <a:off x="925" y="4680"/>
                <a:ext cx="173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rgbClr val="406048"/>
                    </a:solidFill>
                  </a:rPr>
                  <a:t>需求</a:t>
                </a:r>
              </a:p>
            </p:txBody>
          </p:sp>
        </p:grpSp>
        <p:sp>
          <p:nvSpPr>
            <p:cNvPr id="42" name="矩形 41"/>
            <p:cNvSpPr/>
            <p:nvPr/>
          </p:nvSpPr>
          <p:spPr>
            <a:xfrm>
              <a:off x="8515" y="3120"/>
              <a:ext cx="4943" cy="1343"/>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2000" dirty="0">
                  <a:solidFill>
                    <a:schemeClr val="bg1"/>
                  </a:solidFill>
                  <a:sym typeface="+mn-ea"/>
                </a:rPr>
                <a:t>人均可支配收入</a:t>
              </a:r>
              <a:endParaRPr lang="en-US" altLang="zh-CN" sz="2000" dirty="0">
                <a:solidFill>
                  <a:schemeClr val="bg1"/>
                </a:solidFill>
                <a:sym typeface="+mn-ea"/>
              </a:endParaRPr>
            </a:p>
            <a:p>
              <a:pPr marL="285750" indent="-285750">
                <a:lnSpc>
                  <a:spcPct val="130000"/>
                </a:lnSpc>
                <a:buFont typeface="Arial" panose="020B0604020202020204" pitchFamily="34" charset="0"/>
                <a:buChar char="•"/>
              </a:pPr>
              <a:r>
                <a:rPr lang="zh-CN" altLang="en-US" sz="2000" dirty="0">
                  <a:solidFill>
                    <a:schemeClr val="bg1"/>
                  </a:solidFill>
                </a:rPr>
                <a:t>城镇人口</a:t>
              </a:r>
              <a:endParaRPr lang="en-US" altLang="zh-CN" sz="2000" dirty="0">
                <a:solidFill>
                  <a:schemeClr val="bg1"/>
                </a:solidFill>
              </a:endParaRPr>
            </a:p>
          </p:txBody>
        </p:sp>
        <p:sp>
          <p:nvSpPr>
            <p:cNvPr id="43" name="等腰三角形 42"/>
            <p:cNvSpPr/>
            <p:nvPr/>
          </p:nvSpPr>
          <p:spPr>
            <a:xfrm rot="5400000">
              <a:off x="5942" y="3819"/>
              <a:ext cx="378" cy="212"/>
            </a:xfrm>
            <a:prstGeom prst="triangle">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4" name="图片 43" descr="07"/>
            <p:cNvPicPr>
              <a:picLocks noChangeAspect="1"/>
            </p:cNvPicPr>
            <p:nvPr/>
          </p:nvPicPr>
          <p:blipFill>
            <a:blip r:embed="rId3"/>
            <a:stretch>
              <a:fillRect/>
            </a:stretch>
          </p:blipFill>
          <p:spPr>
            <a:xfrm>
              <a:off x="206" y="3583"/>
              <a:ext cx="1874" cy="1607"/>
            </a:xfrm>
            <a:prstGeom prst="rect">
              <a:avLst/>
            </a:prstGeom>
          </p:spPr>
        </p:pic>
      </p:grpSp>
      <p:grpSp>
        <p:nvGrpSpPr>
          <p:cNvPr id="45" name="组合 44"/>
          <p:cNvGrpSpPr/>
          <p:nvPr/>
        </p:nvGrpSpPr>
        <p:grpSpPr>
          <a:xfrm>
            <a:off x="255270" y="5041900"/>
            <a:ext cx="11338560" cy="1314450"/>
            <a:chOff x="206" y="3120"/>
            <a:chExt cx="18069" cy="2070"/>
          </a:xfrm>
        </p:grpSpPr>
        <p:grpSp>
          <p:nvGrpSpPr>
            <p:cNvPr id="46" name="组合 45"/>
            <p:cNvGrpSpPr/>
            <p:nvPr/>
          </p:nvGrpSpPr>
          <p:grpSpPr>
            <a:xfrm>
              <a:off x="925" y="3120"/>
              <a:ext cx="17350" cy="1560"/>
              <a:chOff x="925" y="3120"/>
              <a:chExt cx="17350" cy="1560"/>
            </a:xfrm>
          </p:grpSpPr>
          <p:sp>
            <p:nvSpPr>
              <p:cNvPr id="47" name="矩形 46"/>
              <p:cNvSpPr/>
              <p:nvPr/>
            </p:nvSpPr>
            <p:spPr>
              <a:xfrm>
                <a:off x="925" y="3120"/>
                <a:ext cx="4205" cy="1560"/>
              </a:xfrm>
              <a:prstGeom prst="rect">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5B692"/>
                  </a:solidFill>
                </a:endParaRPr>
              </a:p>
            </p:txBody>
          </p:sp>
          <p:cxnSp>
            <p:nvCxnSpPr>
              <p:cNvPr id="48" name="直接连接符 47"/>
              <p:cNvCxnSpPr/>
              <p:nvPr/>
            </p:nvCxnSpPr>
            <p:spPr>
              <a:xfrm>
                <a:off x="925" y="4680"/>
                <a:ext cx="17350" cy="0"/>
              </a:xfrm>
              <a:prstGeom prst="line">
                <a:avLst/>
              </a:prstGeom>
              <a:ln>
                <a:solidFill>
                  <a:srgbClr val="D5B890"/>
                </a:solidFill>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chemeClr val="bg1"/>
                    </a:solidFill>
                  </a:rPr>
                  <a:t>政策</a:t>
                </a:r>
              </a:p>
            </p:txBody>
          </p:sp>
        </p:grpSp>
        <p:sp>
          <p:nvSpPr>
            <p:cNvPr id="51" name="矩形 50"/>
            <p:cNvSpPr/>
            <p:nvPr/>
          </p:nvSpPr>
          <p:spPr>
            <a:xfrm>
              <a:off x="8505" y="3418"/>
              <a:ext cx="4401" cy="713"/>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2000" dirty="0">
                  <a:solidFill>
                    <a:schemeClr val="bg1"/>
                  </a:solidFill>
                  <a:sym typeface="+mn-ea"/>
                </a:rPr>
                <a:t>财政收入：房产税</a:t>
              </a:r>
              <a:endParaRPr lang="en-US" altLang="zh-CN" sz="2000" dirty="0">
                <a:solidFill>
                  <a:schemeClr val="bg1"/>
                </a:solidFill>
              </a:endParaRPr>
            </a:p>
          </p:txBody>
        </p:sp>
        <p:sp>
          <p:nvSpPr>
            <p:cNvPr id="52" name="等腰三角形 51"/>
            <p:cNvSpPr/>
            <p:nvPr/>
          </p:nvSpPr>
          <p:spPr>
            <a:xfrm rot="5400000">
              <a:off x="5932" y="3794"/>
              <a:ext cx="378" cy="212"/>
            </a:xfrm>
            <a:prstGeom prst="triangle">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3" name="图片 52" descr="07"/>
            <p:cNvPicPr>
              <a:picLocks noChangeAspect="1"/>
            </p:cNvPicPr>
            <p:nvPr/>
          </p:nvPicPr>
          <p:blipFill>
            <a:blip r:embed="rId3"/>
            <a:stretch>
              <a:fillRect/>
            </a:stretch>
          </p:blipFill>
          <p:spPr>
            <a:xfrm>
              <a:off x="206" y="3583"/>
              <a:ext cx="1874" cy="1607"/>
            </a:xfrm>
            <a:prstGeom prst="rect">
              <a:avLst/>
            </a:prstGeom>
          </p:spPr>
        </p:pic>
      </p:grpSp>
      <p:grpSp>
        <p:nvGrpSpPr>
          <p:cNvPr id="28" name="组合 27"/>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指标选取</a:t>
              </a:r>
            </a:p>
          </p:txBody>
        </p:sp>
      </p:gr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8D3BAA-E8BE-D004-17D0-25501E7BDA86}"/>
            </a:ext>
          </a:extLst>
        </p:cNvPr>
        <p:cNvGrpSpPr/>
        <p:nvPr/>
      </p:nvGrpSpPr>
      <p:grpSpPr>
        <a:xfrm>
          <a:off x="0" y="0"/>
          <a:ext cx="0" cy="0"/>
          <a:chOff x="0" y="0"/>
          <a:chExt cx="0" cy="0"/>
        </a:xfrm>
      </p:grpSpPr>
      <p:sp>
        <p:nvSpPr>
          <p:cNvPr id="25" name="文本框 24">
            <a:extLst>
              <a:ext uri="{FF2B5EF4-FFF2-40B4-BE49-F238E27FC236}">
                <a16:creationId xmlns:a16="http://schemas.microsoft.com/office/drawing/2014/main" id="{C7099426-B417-73CF-3C67-D76BFF3D6F01}"/>
              </a:ext>
            </a:extLst>
          </p:cNvPr>
          <p:cNvSpPr txBox="1"/>
          <p:nvPr/>
        </p:nvSpPr>
        <p:spPr>
          <a:xfrm>
            <a:off x="465454" y="2141855"/>
            <a:ext cx="5963288" cy="707886"/>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4000" dirty="0">
                <a:solidFill>
                  <a:schemeClr val="bg1"/>
                </a:solidFill>
                <a:latin typeface="方正小标宋简体" panose="02000000000000000000" charset="-122"/>
                <a:ea typeface="方正小标宋简体" panose="02000000000000000000" charset="-122"/>
              </a:rPr>
              <a:t>住宅销售面积（</a:t>
            </a:r>
            <a:r>
              <a:rPr lang="en-US" altLang="zh-CN" sz="4000" dirty="0">
                <a:solidFill>
                  <a:schemeClr val="bg1"/>
                </a:solidFill>
                <a:latin typeface="方正小标宋简体" panose="02000000000000000000" charset="-122"/>
                <a:ea typeface="方正小标宋简体" panose="02000000000000000000" charset="-122"/>
              </a:rPr>
              <a:t>35</a:t>
            </a:r>
            <a:r>
              <a:rPr lang="zh-CN" altLang="en-US" sz="4000" dirty="0">
                <a:solidFill>
                  <a:schemeClr val="bg1"/>
                </a:solidFill>
                <a:latin typeface="方正小标宋简体" panose="02000000000000000000" charset="-122"/>
                <a:ea typeface="方正小标宋简体" panose="02000000000000000000" charset="-122"/>
              </a:rPr>
              <a:t>个城市）</a:t>
            </a:r>
          </a:p>
        </p:txBody>
      </p:sp>
      <p:sp>
        <p:nvSpPr>
          <p:cNvPr id="9" name="矩形 8">
            <a:extLst>
              <a:ext uri="{FF2B5EF4-FFF2-40B4-BE49-F238E27FC236}">
                <a16:creationId xmlns:a16="http://schemas.microsoft.com/office/drawing/2014/main" id="{6FA6E7D3-77B8-7BCA-1A7F-89C787D381F0}"/>
              </a:ext>
            </a:extLst>
          </p:cNvPr>
          <p:cNvSpPr/>
          <p:nvPr/>
        </p:nvSpPr>
        <p:spPr>
          <a:xfrm>
            <a:off x="465454" y="3583305"/>
            <a:ext cx="3865913" cy="1497654"/>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数据来源：国家统计局</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a:t>
            </a:r>
            <a:r>
              <a:rPr lang="zh-CN" altLang="en-US" spc="50" dirty="0">
                <a:solidFill>
                  <a:schemeClr val="bg1"/>
                </a:solidFill>
                <a:latin typeface="+mn-ea"/>
                <a:sym typeface="+mn-ea"/>
              </a:rPr>
              <a:t>千平方米</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统计频率：年，年终</a:t>
            </a:r>
            <a:r>
              <a:rPr lang="en-US" altLang="zh-CN" spc="50" dirty="0">
                <a:solidFill>
                  <a:schemeClr val="bg1"/>
                </a:solidFill>
                <a:uFillTx/>
                <a:latin typeface="+mn-ea"/>
                <a:sym typeface="+mn-ea"/>
              </a:rPr>
              <a:t>12</a:t>
            </a:r>
            <a:r>
              <a:rPr lang="zh-CN" altLang="en-US" spc="50" dirty="0">
                <a:solidFill>
                  <a:schemeClr val="bg1"/>
                </a:solidFill>
                <a:uFillTx/>
                <a:latin typeface="+mn-ea"/>
                <a:sym typeface="+mn-ea"/>
              </a:rPr>
              <a:t>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latin typeface="+mn-ea"/>
                <a:sym typeface="+mn-ea"/>
              </a:rPr>
              <a:t>199</a:t>
            </a:r>
            <a:r>
              <a:rPr lang="en-US" altLang="zh-CN" spc="50" dirty="0">
                <a:solidFill>
                  <a:schemeClr val="bg1"/>
                </a:solidFill>
                <a:uFillTx/>
                <a:latin typeface="+mn-ea"/>
                <a:sym typeface="+mn-ea"/>
              </a:rPr>
              <a:t>9 – 20</a:t>
            </a:r>
            <a:r>
              <a:rPr lang="en-US" altLang="zh-CN" spc="50" dirty="0">
                <a:solidFill>
                  <a:schemeClr val="bg1"/>
                </a:solidFill>
                <a:latin typeface="+mn-ea"/>
                <a:sym typeface="+mn-ea"/>
              </a:rPr>
              <a:t>23</a:t>
            </a:r>
            <a:endParaRPr lang="zh-CN" altLang="en-US" spc="50" dirty="0">
              <a:solidFill>
                <a:schemeClr val="bg1"/>
              </a:solidFill>
              <a:uFillTx/>
              <a:latin typeface="+mn-ea"/>
              <a:sym typeface="+mn-ea"/>
            </a:endParaRPr>
          </a:p>
        </p:txBody>
      </p:sp>
      <p:cxnSp>
        <p:nvCxnSpPr>
          <p:cNvPr id="20" name="直接连接符 19">
            <a:extLst>
              <a:ext uri="{FF2B5EF4-FFF2-40B4-BE49-F238E27FC236}">
                <a16:creationId xmlns:a16="http://schemas.microsoft.com/office/drawing/2014/main" id="{8677CEB2-40DA-A387-DFDC-664FCA33DDE7}"/>
              </a:ext>
            </a:extLst>
          </p:cNvPr>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a:extLst>
              <a:ext uri="{FF2B5EF4-FFF2-40B4-BE49-F238E27FC236}">
                <a16:creationId xmlns:a16="http://schemas.microsoft.com/office/drawing/2014/main" id="{B12B4540-9D81-005B-85F2-20C1D8B9D978}"/>
              </a:ext>
            </a:extLst>
          </p:cNvPr>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a:extLst>
              <a:ext uri="{FF2B5EF4-FFF2-40B4-BE49-F238E27FC236}">
                <a16:creationId xmlns:a16="http://schemas.microsoft.com/office/drawing/2014/main" id="{780EE7B0-F068-9946-681F-D8E8621DFEDC}"/>
              </a:ext>
            </a:extLst>
          </p:cNvPr>
          <p:cNvGrpSpPr/>
          <p:nvPr/>
        </p:nvGrpSpPr>
        <p:grpSpPr>
          <a:xfrm>
            <a:off x="9388475" y="161925"/>
            <a:ext cx="2981960" cy="603250"/>
            <a:chOff x="14545" y="255"/>
            <a:chExt cx="4696" cy="950"/>
          </a:xfrm>
        </p:grpSpPr>
        <p:sp>
          <p:nvSpPr>
            <p:cNvPr id="8" name="矩形 7">
              <a:extLst>
                <a:ext uri="{FF2B5EF4-FFF2-40B4-BE49-F238E27FC236}">
                  <a16:creationId xmlns:a16="http://schemas.microsoft.com/office/drawing/2014/main" id="{B4921309-DE96-71F2-DF08-FB1A73919564}"/>
                </a:ext>
              </a:extLst>
            </p:cNvPr>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6A47FB18-118B-C21C-12AE-8C51BEB9F17B}"/>
                </a:ext>
              </a:extLst>
            </p:cNvPr>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需求</a:t>
              </a:r>
            </a:p>
          </p:txBody>
        </p:sp>
      </p:grpSp>
      <p:pic>
        <p:nvPicPr>
          <p:cNvPr id="3" name="图片 2">
            <a:extLst>
              <a:ext uri="{FF2B5EF4-FFF2-40B4-BE49-F238E27FC236}">
                <a16:creationId xmlns:a16="http://schemas.microsoft.com/office/drawing/2014/main" id="{302F4683-3964-0BF4-F011-66ECDC0F6DD5}"/>
              </a:ext>
            </a:extLst>
          </p:cNvPr>
          <p:cNvPicPr>
            <a:picLocks noChangeAspect="1"/>
          </p:cNvPicPr>
          <p:nvPr/>
        </p:nvPicPr>
        <p:blipFill>
          <a:blip r:embed="rId4"/>
          <a:stretch>
            <a:fillRect/>
          </a:stretch>
        </p:blipFill>
        <p:spPr>
          <a:xfrm>
            <a:off x="6096000" y="3583305"/>
            <a:ext cx="5017419" cy="3153806"/>
          </a:xfrm>
          <a:prstGeom prst="rect">
            <a:avLst/>
          </a:prstGeom>
        </p:spPr>
      </p:pic>
    </p:spTree>
    <p:custDataLst>
      <p:tags r:id="rId1"/>
    </p:custDataLst>
    <p:extLst>
      <p:ext uri="{BB962C8B-B14F-4D97-AF65-F5344CB8AC3E}">
        <p14:creationId xmlns:p14="http://schemas.microsoft.com/office/powerpoint/2010/main" val="1409279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E6C73-93D2-D280-3EA3-3724A905C512}"/>
            </a:ext>
          </a:extLst>
        </p:cNvPr>
        <p:cNvGrpSpPr/>
        <p:nvPr/>
      </p:nvGrpSpPr>
      <p:grpSpPr>
        <a:xfrm>
          <a:off x="0" y="0"/>
          <a:ext cx="0" cy="0"/>
          <a:chOff x="0" y="0"/>
          <a:chExt cx="0" cy="0"/>
        </a:xfrm>
      </p:grpSpPr>
      <p:sp>
        <p:nvSpPr>
          <p:cNvPr id="25" name="文本框 24">
            <a:extLst>
              <a:ext uri="{FF2B5EF4-FFF2-40B4-BE49-F238E27FC236}">
                <a16:creationId xmlns:a16="http://schemas.microsoft.com/office/drawing/2014/main" id="{85062C6B-C95D-6E0B-682E-732C0B593C58}"/>
              </a:ext>
            </a:extLst>
          </p:cNvPr>
          <p:cNvSpPr txBox="1"/>
          <p:nvPr/>
        </p:nvSpPr>
        <p:spPr>
          <a:xfrm>
            <a:off x="465455" y="2141855"/>
            <a:ext cx="4948756" cy="707886"/>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4000" dirty="0">
                <a:solidFill>
                  <a:schemeClr val="bg1"/>
                </a:solidFill>
                <a:latin typeface="方正小标宋简体" panose="02000000000000000000" charset="-122"/>
                <a:ea typeface="方正小标宋简体" panose="02000000000000000000" charset="-122"/>
              </a:rPr>
              <a:t>人均可支配收入</a:t>
            </a:r>
          </a:p>
        </p:txBody>
      </p:sp>
      <p:sp>
        <p:nvSpPr>
          <p:cNvPr id="9" name="矩形 8">
            <a:extLst>
              <a:ext uri="{FF2B5EF4-FFF2-40B4-BE49-F238E27FC236}">
                <a16:creationId xmlns:a16="http://schemas.microsoft.com/office/drawing/2014/main" id="{85706AB7-EBF2-F622-0033-1851A1D23910}"/>
              </a:ext>
            </a:extLst>
          </p:cNvPr>
          <p:cNvSpPr/>
          <p:nvPr/>
        </p:nvSpPr>
        <p:spPr>
          <a:xfrm>
            <a:off x="465454" y="3583305"/>
            <a:ext cx="3865913" cy="1497654"/>
          </a:xfrm>
          <a:prstGeom prst="rect">
            <a:avLst/>
          </a:prstGeom>
          <a:noFill/>
        </p:spPr>
        <p:txBody>
          <a:bodyPr wrap="square" rtlCol="0">
            <a:spAutoFit/>
          </a:bodyPr>
          <a:lstStyle/>
          <a:p>
            <a:pPr>
              <a:lnSpc>
                <a:spcPct val="130000"/>
              </a:lnSpc>
            </a:pPr>
            <a:r>
              <a:rPr lang="zh-CN" altLang="en-US" spc="50" dirty="0">
                <a:solidFill>
                  <a:schemeClr val="bg1"/>
                </a:solidFill>
                <a:uFillTx/>
                <a:latin typeface="+mn-ea"/>
                <a:sym typeface="+mn-ea"/>
              </a:rPr>
              <a:t>数据来源：国家统计局</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单位：人民币</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统计频率：年，年终</a:t>
            </a:r>
            <a:r>
              <a:rPr lang="en-US" altLang="zh-CN" spc="50" dirty="0">
                <a:solidFill>
                  <a:schemeClr val="bg1"/>
                </a:solidFill>
                <a:uFillTx/>
                <a:latin typeface="+mn-ea"/>
                <a:sym typeface="+mn-ea"/>
              </a:rPr>
              <a:t>12</a:t>
            </a:r>
            <a:r>
              <a:rPr lang="zh-CN" altLang="en-US" spc="50" dirty="0">
                <a:solidFill>
                  <a:schemeClr val="bg1"/>
                </a:solidFill>
                <a:uFillTx/>
                <a:latin typeface="+mn-ea"/>
                <a:sym typeface="+mn-ea"/>
              </a:rPr>
              <a:t>月</a:t>
            </a:r>
            <a:endParaRPr lang="en-US" altLang="zh-CN" spc="50" dirty="0">
              <a:solidFill>
                <a:schemeClr val="bg1"/>
              </a:solidFill>
              <a:uFillTx/>
              <a:latin typeface="+mn-ea"/>
              <a:sym typeface="+mn-ea"/>
            </a:endParaRPr>
          </a:p>
          <a:p>
            <a:pPr>
              <a:lnSpc>
                <a:spcPct val="130000"/>
              </a:lnSpc>
            </a:pPr>
            <a:r>
              <a:rPr lang="zh-CN" altLang="en-US" spc="50" dirty="0">
                <a:solidFill>
                  <a:schemeClr val="bg1"/>
                </a:solidFill>
                <a:uFillTx/>
                <a:latin typeface="+mn-ea"/>
                <a:sym typeface="+mn-ea"/>
              </a:rPr>
              <a:t>统计时间段：</a:t>
            </a:r>
            <a:r>
              <a:rPr lang="en-US" altLang="zh-CN" spc="50" dirty="0">
                <a:solidFill>
                  <a:schemeClr val="bg1"/>
                </a:solidFill>
                <a:latin typeface="+mn-ea"/>
                <a:sym typeface="+mn-ea"/>
              </a:rPr>
              <a:t>1949</a:t>
            </a:r>
            <a:r>
              <a:rPr lang="en-US" altLang="zh-CN" spc="50" dirty="0">
                <a:solidFill>
                  <a:schemeClr val="bg1"/>
                </a:solidFill>
                <a:uFillTx/>
                <a:latin typeface="+mn-ea"/>
                <a:sym typeface="+mn-ea"/>
              </a:rPr>
              <a:t> – 2023</a:t>
            </a:r>
            <a:endParaRPr lang="zh-CN" altLang="en-US" spc="50" dirty="0">
              <a:solidFill>
                <a:schemeClr val="bg1"/>
              </a:solidFill>
              <a:uFillTx/>
              <a:latin typeface="+mn-ea"/>
              <a:sym typeface="+mn-ea"/>
            </a:endParaRPr>
          </a:p>
        </p:txBody>
      </p:sp>
      <p:cxnSp>
        <p:nvCxnSpPr>
          <p:cNvPr id="20" name="直接连接符 19">
            <a:extLst>
              <a:ext uri="{FF2B5EF4-FFF2-40B4-BE49-F238E27FC236}">
                <a16:creationId xmlns:a16="http://schemas.microsoft.com/office/drawing/2014/main" id="{CB7D7240-9E84-586F-090E-627E554BF63F}"/>
              </a:ext>
            </a:extLst>
          </p:cNvPr>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a:extLst>
              <a:ext uri="{FF2B5EF4-FFF2-40B4-BE49-F238E27FC236}">
                <a16:creationId xmlns:a16="http://schemas.microsoft.com/office/drawing/2014/main" id="{C3791138-0D27-07E7-7202-344B4C8DB29E}"/>
              </a:ext>
            </a:extLst>
          </p:cNvPr>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a:extLst>
              <a:ext uri="{FF2B5EF4-FFF2-40B4-BE49-F238E27FC236}">
                <a16:creationId xmlns:a16="http://schemas.microsoft.com/office/drawing/2014/main" id="{5C22FA56-809D-FCE6-0E89-FF053D822DC4}"/>
              </a:ext>
            </a:extLst>
          </p:cNvPr>
          <p:cNvGrpSpPr/>
          <p:nvPr/>
        </p:nvGrpSpPr>
        <p:grpSpPr>
          <a:xfrm>
            <a:off x="9388475" y="161925"/>
            <a:ext cx="2981960" cy="603250"/>
            <a:chOff x="14545" y="255"/>
            <a:chExt cx="4696" cy="950"/>
          </a:xfrm>
        </p:grpSpPr>
        <p:sp>
          <p:nvSpPr>
            <p:cNvPr id="8" name="矩形 7">
              <a:extLst>
                <a:ext uri="{FF2B5EF4-FFF2-40B4-BE49-F238E27FC236}">
                  <a16:creationId xmlns:a16="http://schemas.microsoft.com/office/drawing/2014/main" id="{4B4169C0-14CA-D23D-4F5C-5E7F02DA40BC}"/>
                </a:ext>
              </a:extLst>
            </p:cNvPr>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F0EAF336-97E6-BFB8-B6CC-2EA76A347752}"/>
                </a:ext>
              </a:extLst>
            </p:cNvPr>
            <p:cNvSpPr txBox="1"/>
            <p:nvPr/>
          </p:nvSpPr>
          <p:spPr>
            <a:xfrm>
              <a:off x="15294" y="315"/>
              <a:ext cx="3947" cy="822"/>
            </a:xfrm>
            <a:prstGeom prst="rect">
              <a:avLst/>
            </a:prstGeom>
            <a:noFill/>
          </p:spPr>
          <p:txBody>
            <a:bodyPr wrap="square" rtlCol="0">
              <a:spAutoFit/>
            </a:bodyPr>
            <a:lstStyle/>
            <a:p>
              <a:r>
                <a:rPr lang="zh-CN" altLang="en-US" sz="2800" dirty="0">
                  <a:solidFill>
                    <a:schemeClr val="bg1"/>
                  </a:solidFill>
                  <a:latin typeface="方正小标宋简体" panose="02000000000000000000" charset="-122"/>
                  <a:ea typeface="方正小标宋简体" panose="02000000000000000000" charset="-122"/>
                </a:rPr>
                <a:t>需求</a:t>
              </a:r>
            </a:p>
          </p:txBody>
        </p:sp>
      </p:grpSp>
      <p:pic>
        <p:nvPicPr>
          <p:cNvPr id="3" name="图片 2">
            <a:extLst>
              <a:ext uri="{FF2B5EF4-FFF2-40B4-BE49-F238E27FC236}">
                <a16:creationId xmlns:a16="http://schemas.microsoft.com/office/drawing/2014/main" id="{71939A96-851D-ECF2-1A16-9D7200A56C59}"/>
              </a:ext>
            </a:extLst>
          </p:cNvPr>
          <p:cNvPicPr>
            <a:picLocks noChangeAspect="1"/>
          </p:cNvPicPr>
          <p:nvPr/>
        </p:nvPicPr>
        <p:blipFill>
          <a:blip r:embed="rId4"/>
          <a:stretch>
            <a:fillRect/>
          </a:stretch>
        </p:blipFill>
        <p:spPr>
          <a:xfrm>
            <a:off x="5929817" y="3517611"/>
            <a:ext cx="5004636" cy="3178464"/>
          </a:xfrm>
          <a:prstGeom prst="rect">
            <a:avLst/>
          </a:prstGeom>
        </p:spPr>
      </p:pic>
    </p:spTree>
    <p:custDataLst>
      <p:tags r:id="rId1"/>
    </p:custDataLst>
    <p:extLst>
      <p:ext uri="{BB962C8B-B14F-4D97-AF65-F5344CB8AC3E}">
        <p14:creationId xmlns:p14="http://schemas.microsoft.com/office/powerpoint/2010/main" val="23029182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WMyNjVhYmRmNDRhYTZhNjI1MWVhYzE0NzNiZDM1MWYifQ=="/>
  <p:tag name="RESOURCE_RECORD_KEY" val="{&quot;13&quot;:[4364974,4563123,20025429,19972046],&quot;71&quot;:[76235679924]}"/>
</p:tagLst>
</file>

<file path=ppt/tags/tag1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5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5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WPS">
  <a:themeElements>
    <a:clrScheme name="">
      <a:dk1>
        <a:srgbClr val="000000"/>
      </a:dk1>
      <a:lt1>
        <a:srgbClr val="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TotalTime>
  <Words>1043</Words>
  <Application>Microsoft Office PowerPoint</Application>
  <PresentationFormat>宽屏</PresentationFormat>
  <Paragraphs>184</Paragraphs>
  <Slides>25</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MiSans Light</vt:lpstr>
      <vt:lpstr>等线</vt:lpstr>
      <vt:lpstr>方正粗黑宋简体</vt:lpstr>
      <vt:lpstr>方正小标宋简体</vt:lpstr>
      <vt:lpstr>思源黑体 CN Light</vt:lpstr>
      <vt:lpstr>思源黑体 CN Normal</vt:lpstr>
      <vt:lpstr>新愚公装甲宋A</vt:lpstr>
      <vt:lpstr>Arial</vt:lpstr>
      <vt:lpstr>Calibri</vt:lpstr>
      <vt:lpstr>Wingdings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admin</dc:creator>
  <cp:lastModifiedBy>昊 卢</cp:lastModifiedBy>
  <cp:revision>210</cp:revision>
  <dcterms:created xsi:type="dcterms:W3CDTF">2019-06-19T02:08:00Z</dcterms:created>
  <dcterms:modified xsi:type="dcterms:W3CDTF">2024-12-16T16:24:38Z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BD26FBD73BFA4B8B8CF641A9C5FAB56B_13</vt:lpwstr>
  </property>
</Properties>
</file>